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08" r:id="rId2"/>
  </p:sldMasterIdLst>
  <p:notesMasterIdLst>
    <p:notesMasterId r:id="rId17"/>
  </p:notesMasterIdLst>
  <p:handoutMasterIdLst>
    <p:handoutMasterId r:id="rId18"/>
  </p:handoutMasterIdLst>
  <p:sldIdLst>
    <p:sldId id="330" r:id="rId3"/>
    <p:sldId id="336" r:id="rId4"/>
    <p:sldId id="340" r:id="rId5"/>
    <p:sldId id="332" r:id="rId6"/>
    <p:sldId id="333" r:id="rId7"/>
    <p:sldId id="334" r:id="rId8"/>
    <p:sldId id="335" r:id="rId9"/>
    <p:sldId id="337" r:id="rId10"/>
    <p:sldId id="338" r:id="rId11"/>
    <p:sldId id="339" r:id="rId12"/>
    <p:sldId id="341" r:id="rId13"/>
    <p:sldId id="342" r:id="rId14"/>
    <p:sldId id="345" r:id="rId15"/>
    <p:sldId id="344" r:id="rId16"/>
  </p:sldIdLst>
  <p:sldSz cx="12192000" cy="6858000"/>
  <p:notesSz cx="6858000" cy="9144000"/>
  <p:defaultTextStyle>
    <a:defPPr>
      <a:defRPr lang="pt-B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BDE2"/>
    <a:srgbClr val="56C02B"/>
    <a:srgbClr val="FFFFFF"/>
    <a:srgbClr val="000000"/>
    <a:srgbClr val="FEE186"/>
    <a:srgbClr val="FCC30B"/>
    <a:srgbClr val="FFB5AB"/>
    <a:srgbClr val="FF3A21"/>
    <a:srgbClr val="8CDD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0" autoAdjust="0"/>
    <p:restoredTop sz="57910" autoAdjust="0"/>
  </p:normalViewPr>
  <p:slideViewPr>
    <p:cSldViewPr snapToGrid="0">
      <p:cViewPr varScale="1">
        <p:scale>
          <a:sx n="53" d="100"/>
          <a:sy n="53" d="100"/>
        </p:scale>
        <p:origin x="1824" y="7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A81ED4-2924-4EC4-869C-92D5FAA140A7}" type="datetimeFigureOut">
              <a:rPr lang="pt-BR" smtClean="0"/>
              <a:t>11/10/2016</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6CC4EC-FD70-497B-BCF2-FB71EEC8165C}" type="slidenum">
              <a:rPr lang="pt-BR" smtClean="0"/>
              <a:t>‹nº›</a:t>
            </a:fld>
            <a:endParaRPr lang="pt-BR"/>
          </a:p>
        </p:txBody>
      </p:sp>
    </p:spTree>
    <p:extLst>
      <p:ext uri="{BB962C8B-B14F-4D97-AF65-F5344CB8AC3E}">
        <p14:creationId xmlns:p14="http://schemas.microsoft.com/office/powerpoint/2010/main" val="1825903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C71455E-9DA7-4341-BBC9-E9634240026E}" type="datetimeFigureOut">
              <a:rPr lang="pt-BR"/>
              <a:pPr>
                <a:defRPr/>
              </a:pPr>
              <a:t>11/10/2016</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pt-BR" noProof="0" smtClean="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noProof="0" smtClean="0"/>
              <a:t>Clique para editar 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B2103C3B-63AB-46B6-A90F-0CB45EF0C586}" type="slidenum">
              <a:rPr lang="pt-BR"/>
              <a:pPr>
                <a:defRPr/>
              </a:pPr>
              <a:t>‹nº›</a:t>
            </a:fld>
            <a:endParaRPr lang="pt-BR"/>
          </a:p>
        </p:txBody>
      </p:sp>
    </p:spTree>
    <p:extLst>
      <p:ext uri="{BB962C8B-B14F-4D97-AF65-F5344CB8AC3E}">
        <p14:creationId xmlns:p14="http://schemas.microsoft.com/office/powerpoint/2010/main" val="4851006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s-ES_tradnl" dirty="0"/>
          </a:p>
        </p:txBody>
      </p:sp>
      <p:sp>
        <p:nvSpPr>
          <p:cNvPr id="4" name="Espaço Reservado para Número de Slide 3"/>
          <p:cNvSpPr>
            <a:spLocks noGrp="1"/>
          </p:cNvSpPr>
          <p:nvPr>
            <p:ph type="sldNum" sz="quarter" idx="10"/>
          </p:nvPr>
        </p:nvSpPr>
        <p:spPr/>
        <p:txBody>
          <a:bodyPr/>
          <a:lstStyle/>
          <a:p>
            <a:pPr>
              <a:defRPr/>
            </a:pPr>
            <a:fld id="{B2103C3B-63AB-46B6-A90F-0CB45EF0C586}" type="slidenum">
              <a:rPr lang="pt-BR" smtClean="0"/>
              <a:pPr>
                <a:defRPr/>
              </a:pPr>
              <a:t>1</a:t>
            </a:fld>
            <a:endParaRPr lang="pt-BR"/>
          </a:p>
        </p:txBody>
      </p:sp>
    </p:spTree>
    <p:extLst>
      <p:ext uri="{BB962C8B-B14F-4D97-AF65-F5344CB8AC3E}">
        <p14:creationId xmlns:p14="http://schemas.microsoft.com/office/powerpoint/2010/main" val="2414669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buNone/>
            </a:pPr>
            <a:r>
              <a:rPr lang="es-ES_tradnl" sz="1200" dirty="0" smtClean="0"/>
              <a:t>Cabe mencionar que debido a la relevancia y al potencial impacto social de este trabajo, la ONU-HÁBITAT, agencia de la ONU para asuntos relacionados a viviendas y desarrollo urbano, participó de la planificación y del desarrollo de los trabajos y demostró interés en utilizar los resultados en futuras iniciativas de la agencia. </a:t>
            </a:r>
          </a:p>
          <a:p>
            <a:pPr marL="0" indent="0">
              <a:buNone/>
            </a:pPr>
            <a:endParaRPr lang="es-ES_tradnl" sz="1200" dirty="0" smtClean="0"/>
          </a:p>
          <a:p>
            <a:pPr marL="0" indent="0">
              <a:buNone/>
            </a:pPr>
            <a:r>
              <a:rPr lang="es-ES_tradnl" sz="1200" dirty="0" smtClean="0"/>
              <a:t>El Secretariado de la Hábitat III, Conferencia de las Naciones Unidas sobre vivienda y desarrollo urbano sostenible, ha seleccionado nuestra postulación, y tanto los resultados como el resumen ejecutivo serán divulgados en dicha conferencia (eventos parelelos) que se realizará del 17 al 20 de octubre de 2016 en Quito, Ecuador</a:t>
            </a:r>
          </a:p>
          <a:p>
            <a:pPr marL="171450" indent="-171450" algn="just">
              <a:buFont typeface="Arial" panose="020B0604020202020204" pitchFamily="34" charset="0"/>
              <a:buChar char="•"/>
            </a:pPr>
            <a:endParaRPr lang="es-CL" sz="1200" dirty="0" smtClean="0"/>
          </a:p>
        </p:txBody>
      </p:sp>
      <p:sp>
        <p:nvSpPr>
          <p:cNvPr id="4" name="Espaço Reservado para Número de Slide 3"/>
          <p:cNvSpPr>
            <a:spLocks noGrp="1"/>
          </p:cNvSpPr>
          <p:nvPr>
            <p:ph type="sldNum" sz="quarter" idx="10"/>
          </p:nvPr>
        </p:nvSpPr>
        <p:spPr/>
        <p:txBody>
          <a:bodyPr/>
          <a:lstStyle/>
          <a:p>
            <a:pPr>
              <a:defRPr/>
            </a:pPr>
            <a:fld id="{B2103C3B-63AB-46B6-A90F-0CB45EF0C586}" type="slidenum">
              <a:rPr lang="pt-BR" smtClean="0"/>
              <a:pPr>
                <a:defRPr/>
              </a:pPr>
              <a:t>10</a:t>
            </a:fld>
            <a:endParaRPr lang="pt-BR"/>
          </a:p>
        </p:txBody>
      </p:sp>
    </p:spTree>
    <p:extLst>
      <p:ext uri="{BB962C8B-B14F-4D97-AF65-F5344CB8AC3E}">
        <p14:creationId xmlns:p14="http://schemas.microsoft.com/office/powerpoint/2010/main" val="4243336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s-ES_tradnl" dirty="0"/>
          </a:p>
        </p:txBody>
      </p:sp>
      <p:sp>
        <p:nvSpPr>
          <p:cNvPr id="4" name="Espaço Reservado para Número de Slide 3"/>
          <p:cNvSpPr>
            <a:spLocks noGrp="1"/>
          </p:cNvSpPr>
          <p:nvPr>
            <p:ph type="sldNum" sz="quarter" idx="10"/>
          </p:nvPr>
        </p:nvSpPr>
        <p:spPr/>
        <p:txBody>
          <a:bodyPr/>
          <a:lstStyle/>
          <a:p>
            <a:pPr>
              <a:defRPr/>
            </a:pPr>
            <a:fld id="{B2103C3B-63AB-46B6-A90F-0CB45EF0C586}" type="slidenum">
              <a:rPr lang="pt-BR" smtClean="0"/>
              <a:pPr>
                <a:defRPr/>
              </a:pPr>
              <a:t>11</a:t>
            </a:fld>
            <a:endParaRPr lang="pt-BR"/>
          </a:p>
        </p:txBody>
      </p:sp>
    </p:spTree>
    <p:extLst>
      <p:ext uri="{BB962C8B-B14F-4D97-AF65-F5344CB8AC3E}">
        <p14:creationId xmlns:p14="http://schemas.microsoft.com/office/powerpoint/2010/main" val="3509688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t-BR" dirty="0" smtClean="0"/>
              <a:t>EFS</a:t>
            </a:r>
            <a:r>
              <a:rPr lang="pt-BR" baseline="0" dirty="0" smtClean="0"/>
              <a:t> participantes: Brasil (coordenadora), Chile, Colômbia, Costa Rica, </a:t>
            </a:r>
            <a:r>
              <a:rPr lang="pt-BR" baseline="0" dirty="0" err="1" smtClean="0"/>
              <a:t>Ecuador</a:t>
            </a:r>
            <a:r>
              <a:rPr lang="pt-BR" baseline="0" dirty="0" smtClean="0"/>
              <a:t>, El Salvador, Honduras, México, Paraguay, </a:t>
            </a:r>
            <a:r>
              <a:rPr lang="pt-BR" baseline="0" dirty="0" err="1" smtClean="0"/>
              <a:t>Perú</a:t>
            </a:r>
            <a:r>
              <a:rPr lang="pt-BR" baseline="0" dirty="0" smtClean="0"/>
              <a:t> y  República Dominicana</a:t>
            </a:r>
            <a:endParaRPr lang="es-ES_tradnl" dirty="0" smtClean="0"/>
          </a:p>
          <a:p>
            <a:endParaRPr lang="es-ES_tradnl" dirty="0"/>
          </a:p>
        </p:txBody>
      </p:sp>
      <p:sp>
        <p:nvSpPr>
          <p:cNvPr id="4" name="Espaço Reservado para Número de Slide 3"/>
          <p:cNvSpPr>
            <a:spLocks noGrp="1"/>
          </p:cNvSpPr>
          <p:nvPr>
            <p:ph type="sldNum" sz="quarter" idx="10"/>
          </p:nvPr>
        </p:nvSpPr>
        <p:spPr/>
        <p:txBody>
          <a:bodyPr/>
          <a:lstStyle/>
          <a:p>
            <a:pPr>
              <a:defRPr/>
            </a:pPr>
            <a:fld id="{B2103C3B-63AB-46B6-A90F-0CB45EF0C586}" type="slidenum">
              <a:rPr lang="pt-BR" smtClean="0"/>
              <a:pPr>
                <a:defRPr/>
              </a:pPr>
              <a:t>12</a:t>
            </a:fld>
            <a:endParaRPr lang="pt-BR"/>
          </a:p>
        </p:txBody>
      </p:sp>
    </p:spTree>
    <p:extLst>
      <p:ext uri="{BB962C8B-B14F-4D97-AF65-F5344CB8AC3E}">
        <p14:creationId xmlns:p14="http://schemas.microsoft.com/office/powerpoint/2010/main" val="2367869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s-ES" altLang="es-ES" dirty="0" smtClean="0"/>
              <a:t>La guía define los requisitos fundamentales que deben ser considerados en las políticas nacionales y locales de los países para el diseño y construcción de viviendas sociales</a:t>
            </a:r>
            <a:endParaRPr lang="es-ES_tradnl" altLang="es-ES" dirty="0" smtClean="0"/>
          </a:p>
        </p:txBody>
      </p:sp>
      <p:sp>
        <p:nvSpPr>
          <p:cNvPr id="4" name="Espaço Reservado para Número de Slide 3"/>
          <p:cNvSpPr>
            <a:spLocks noGrp="1"/>
          </p:cNvSpPr>
          <p:nvPr>
            <p:ph type="sldNum" sz="quarter" idx="10"/>
          </p:nvPr>
        </p:nvSpPr>
        <p:spPr/>
        <p:txBody>
          <a:bodyPr/>
          <a:lstStyle/>
          <a:p>
            <a:pPr>
              <a:defRPr/>
            </a:pPr>
            <a:fld id="{B2103C3B-63AB-46B6-A90F-0CB45EF0C586}" type="slidenum">
              <a:rPr lang="pt-BR" smtClean="0"/>
              <a:pPr>
                <a:defRPr/>
              </a:pPr>
              <a:t>13</a:t>
            </a:fld>
            <a:endParaRPr lang="pt-BR"/>
          </a:p>
        </p:txBody>
      </p:sp>
    </p:spTree>
    <p:extLst>
      <p:ext uri="{BB962C8B-B14F-4D97-AF65-F5344CB8AC3E}">
        <p14:creationId xmlns:p14="http://schemas.microsoft.com/office/powerpoint/2010/main" val="1897502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s-ES_tradnl" dirty="0"/>
          </a:p>
        </p:txBody>
      </p:sp>
      <p:sp>
        <p:nvSpPr>
          <p:cNvPr id="4" name="Espaço Reservado para Número de Slide 3"/>
          <p:cNvSpPr>
            <a:spLocks noGrp="1"/>
          </p:cNvSpPr>
          <p:nvPr>
            <p:ph type="sldNum" sz="quarter" idx="10"/>
          </p:nvPr>
        </p:nvSpPr>
        <p:spPr/>
        <p:txBody>
          <a:bodyPr/>
          <a:lstStyle/>
          <a:p>
            <a:pPr>
              <a:defRPr/>
            </a:pPr>
            <a:fld id="{B2103C3B-63AB-46B6-A90F-0CB45EF0C586}" type="slidenum">
              <a:rPr lang="pt-BR" smtClean="0"/>
              <a:pPr>
                <a:defRPr/>
              </a:pPr>
              <a:t>14</a:t>
            </a:fld>
            <a:endParaRPr lang="pt-BR"/>
          </a:p>
        </p:txBody>
      </p:sp>
    </p:spTree>
    <p:extLst>
      <p:ext uri="{BB962C8B-B14F-4D97-AF65-F5344CB8AC3E}">
        <p14:creationId xmlns:p14="http://schemas.microsoft.com/office/powerpoint/2010/main" val="249306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s-ES_tradnl" dirty="0"/>
          </a:p>
        </p:txBody>
      </p:sp>
      <p:sp>
        <p:nvSpPr>
          <p:cNvPr id="4" name="Espaço Reservado para Número de Slide 3"/>
          <p:cNvSpPr>
            <a:spLocks noGrp="1"/>
          </p:cNvSpPr>
          <p:nvPr>
            <p:ph type="sldNum" sz="quarter" idx="10"/>
          </p:nvPr>
        </p:nvSpPr>
        <p:spPr/>
        <p:txBody>
          <a:bodyPr/>
          <a:lstStyle/>
          <a:p>
            <a:pPr>
              <a:defRPr/>
            </a:pPr>
            <a:fld id="{B2103C3B-63AB-46B6-A90F-0CB45EF0C586}" type="slidenum">
              <a:rPr lang="pt-BR" smtClean="0"/>
              <a:pPr>
                <a:defRPr/>
              </a:pPr>
              <a:t>2</a:t>
            </a:fld>
            <a:endParaRPr lang="pt-BR"/>
          </a:p>
        </p:txBody>
      </p:sp>
    </p:spTree>
    <p:extLst>
      <p:ext uri="{BB962C8B-B14F-4D97-AF65-F5344CB8AC3E}">
        <p14:creationId xmlns:p14="http://schemas.microsoft.com/office/powerpoint/2010/main" val="2817503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t-BR" dirty="0" smtClean="0"/>
              <a:t>EFS</a:t>
            </a:r>
            <a:r>
              <a:rPr lang="pt-BR" baseline="0" dirty="0" smtClean="0"/>
              <a:t> participantes: Argentina, Brasil (coordenadora), Chile, </a:t>
            </a:r>
            <a:r>
              <a:rPr lang="pt-BR" baseline="0" dirty="0" err="1" smtClean="0"/>
              <a:t>Colombia</a:t>
            </a:r>
            <a:r>
              <a:rPr lang="pt-BR" baseline="0" dirty="0" smtClean="0"/>
              <a:t>, Costa Rica, Honduras, México, Paraguay y República Dominicana</a:t>
            </a:r>
            <a:endParaRPr lang="es-ES_tradnl" dirty="0" smtClean="0"/>
          </a:p>
          <a:p>
            <a:endParaRPr lang="es-ES_tradnl" dirty="0"/>
          </a:p>
        </p:txBody>
      </p:sp>
      <p:sp>
        <p:nvSpPr>
          <p:cNvPr id="4" name="Espaço Reservado para Número de Slide 3"/>
          <p:cNvSpPr>
            <a:spLocks noGrp="1"/>
          </p:cNvSpPr>
          <p:nvPr>
            <p:ph type="sldNum" sz="quarter" idx="10"/>
          </p:nvPr>
        </p:nvSpPr>
        <p:spPr/>
        <p:txBody>
          <a:bodyPr/>
          <a:lstStyle/>
          <a:p>
            <a:pPr>
              <a:defRPr/>
            </a:pPr>
            <a:fld id="{B2103C3B-63AB-46B6-A90F-0CB45EF0C586}" type="slidenum">
              <a:rPr lang="pt-BR" smtClean="0"/>
              <a:pPr>
                <a:defRPr/>
              </a:pPr>
              <a:t>3</a:t>
            </a:fld>
            <a:endParaRPr lang="pt-BR"/>
          </a:p>
        </p:txBody>
      </p:sp>
    </p:spTree>
    <p:extLst>
      <p:ext uri="{BB962C8B-B14F-4D97-AF65-F5344CB8AC3E}">
        <p14:creationId xmlns:p14="http://schemas.microsoft.com/office/powerpoint/2010/main" val="895596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r>
              <a:rPr lang="es-ES" sz="1200" dirty="0" smtClean="0"/>
              <a:t>El asunto vivienda social posee un rol protagónico en la realidad de los países latinoamericanos y caribeños, frente al elevado porcentual de la población que vive actualmente en condiciones precarias de habitabilidad.</a:t>
            </a:r>
          </a:p>
          <a:p>
            <a:endParaRPr lang="es-ES" sz="1200" dirty="0" smtClean="0"/>
          </a:p>
          <a:p>
            <a:pPr algn="just"/>
            <a:r>
              <a:rPr lang="es-ES" sz="1200" dirty="0" smtClean="0"/>
              <a:t>El Banco Interamericano de Desarrollo (BID) estima que, si la región pretender eliminar el déficit habitacional existente utilizando solamente programas gubernamentales de desarrollo habitacional y urbano, tendrá que incrementar siete veces las inversiones en programas públicos de viviendas, lo que implicaría un gasto de US$ 310 mil millones, lo que representa 7,8% del Producto Interior Bruto (PIB) regional. </a:t>
            </a:r>
          </a:p>
          <a:p>
            <a:pPr marL="457200" marR="0" lvl="1" indent="0" algn="just" defTabSz="914400" rtl="0" eaLnBrk="0" fontAlgn="base" latinLnBrk="0" hangingPunct="0">
              <a:lnSpc>
                <a:spcPct val="100000"/>
              </a:lnSpc>
              <a:spcBef>
                <a:spcPct val="30000"/>
              </a:spcBef>
              <a:spcAft>
                <a:spcPct val="0"/>
              </a:spcAft>
              <a:buClrTx/>
              <a:buSzTx/>
              <a:buFontTx/>
              <a:buNone/>
              <a:tabLst/>
              <a:defRPr/>
            </a:pPr>
            <a:r>
              <a:rPr lang="es-ES" sz="1000" i="1" kern="1200" dirty="0" smtClean="0">
                <a:solidFill>
                  <a:schemeClr val="tx1"/>
                </a:solidFill>
                <a:latin typeface="Arial" charset="0"/>
                <a:ea typeface="+mn-ea"/>
                <a:cs typeface="+mn-cs"/>
              </a:rPr>
              <a:t>Fuente: </a:t>
            </a:r>
            <a:r>
              <a:rPr lang="en-US" sz="1000" i="1" kern="1200" dirty="0" smtClean="0">
                <a:solidFill>
                  <a:schemeClr val="tx1"/>
                </a:solidFill>
                <a:latin typeface="Arial" charset="0"/>
                <a:ea typeface="+mn-ea"/>
                <a:cs typeface="+mn-cs"/>
              </a:rPr>
              <a:t>ROJAS, Eduardo; MEDELLÍN, Nadine. Housing Policy Matters for the Poor - Housing Conditions in Latin America and the Caribbean, 1995-2006. </a:t>
            </a:r>
            <a:r>
              <a:rPr lang="es-ES" sz="1000" i="1" kern="1200" dirty="0" smtClean="0">
                <a:solidFill>
                  <a:schemeClr val="tx1"/>
                </a:solidFill>
                <a:latin typeface="Arial" charset="0"/>
                <a:ea typeface="+mn-ea"/>
                <a:cs typeface="+mn-cs"/>
              </a:rPr>
              <a:t>Inter-American </a:t>
            </a:r>
            <a:r>
              <a:rPr lang="es-ES" sz="1000" i="1" kern="1200" dirty="0" err="1" smtClean="0">
                <a:solidFill>
                  <a:schemeClr val="tx1"/>
                </a:solidFill>
                <a:latin typeface="Arial" charset="0"/>
                <a:ea typeface="+mn-ea"/>
                <a:cs typeface="+mn-cs"/>
              </a:rPr>
              <a:t>Development</a:t>
            </a:r>
            <a:r>
              <a:rPr lang="es-ES" sz="1000" i="1" kern="1200" dirty="0" smtClean="0">
                <a:solidFill>
                  <a:schemeClr val="tx1"/>
                </a:solidFill>
                <a:latin typeface="Arial" charset="0"/>
                <a:ea typeface="+mn-ea"/>
                <a:cs typeface="+mn-cs"/>
              </a:rPr>
              <a:t> Bank, </a:t>
            </a:r>
            <a:r>
              <a:rPr lang="es-ES" sz="1000" i="1" kern="1200" dirty="0" err="1" smtClean="0">
                <a:solidFill>
                  <a:schemeClr val="tx1"/>
                </a:solidFill>
                <a:latin typeface="Arial" charset="0"/>
                <a:ea typeface="+mn-ea"/>
                <a:cs typeface="+mn-cs"/>
              </a:rPr>
              <a:t>Deciembre</a:t>
            </a:r>
            <a:r>
              <a:rPr lang="es-ES" sz="1000" i="1" kern="1200" dirty="0" smtClean="0">
                <a:solidFill>
                  <a:schemeClr val="tx1"/>
                </a:solidFill>
                <a:latin typeface="Arial" charset="0"/>
                <a:ea typeface="+mn-ea"/>
                <a:cs typeface="+mn-cs"/>
              </a:rPr>
              <a:t>, 2011</a:t>
            </a:r>
          </a:p>
        </p:txBody>
      </p:sp>
      <p:sp>
        <p:nvSpPr>
          <p:cNvPr id="4" name="Espaço Reservado para Número de Slide 3"/>
          <p:cNvSpPr>
            <a:spLocks noGrp="1"/>
          </p:cNvSpPr>
          <p:nvPr>
            <p:ph type="sldNum" sz="quarter" idx="10"/>
          </p:nvPr>
        </p:nvSpPr>
        <p:spPr/>
        <p:txBody>
          <a:bodyPr/>
          <a:lstStyle/>
          <a:p>
            <a:pPr>
              <a:defRPr/>
            </a:pPr>
            <a:fld id="{B2103C3B-63AB-46B6-A90F-0CB45EF0C586}" type="slidenum">
              <a:rPr lang="pt-BR" smtClean="0"/>
              <a:pPr>
                <a:defRPr/>
              </a:pPr>
              <a:t>4</a:t>
            </a:fld>
            <a:endParaRPr lang="pt-BR"/>
          </a:p>
        </p:txBody>
      </p:sp>
    </p:spTree>
    <p:extLst>
      <p:ext uri="{BB962C8B-B14F-4D97-AF65-F5344CB8AC3E}">
        <p14:creationId xmlns:p14="http://schemas.microsoft.com/office/powerpoint/2010/main" val="1239020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s-ES" altLang="es-ES" dirty="0" smtClean="0"/>
              <a:t>La guía define los requisitos fundamentales que deben ser considerados en las políticas nacionales y locales de los países para el diseño y construcción de viviendas sociales</a:t>
            </a:r>
            <a:endParaRPr lang="es-ES_tradnl" altLang="es-ES" dirty="0" smtClean="0"/>
          </a:p>
        </p:txBody>
      </p:sp>
      <p:sp>
        <p:nvSpPr>
          <p:cNvPr id="4" name="Espaço Reservado para Número de Slide 3"/>
          <p:cNvSpPr>
            <a:spLocks noGrp="1"/>
          </p:cNvSpPr>
          <p:nvPr>
            <p:ph type="sldNum" sz="quarter" idx="10"/>
          </p:nvPr>
        </p:nvSpPr>
        <p:spPr/>
        <p:txBody>
          <a:bodyPr/>
          <a:lstStyle/>
          <a:p>
            <a:pPr>
              <a:defRPr/>
            </a:pPr>
            <a:fld id="{B2103C3B-63AB-46B6-A90F-0CB45EF0C586}" type="slidenum">
              <a:rPr lang="pt-BR" smtClean="0"/>
              <a:pPr>
                <a:defRPr/>
              </a:pPr>
              <a:t>5</a:t>
            </a:fld>
            <a:endParaRPr lang="pt-BR"/>
          </a:p>
        </p:txBody>
      </p:sp>
    </p:spTree>
    <p:extLst>
      <p:ext uri="{BB962C8B-B14F-4D97-AF65-F5344CB8AC3E}">
        <p14:creationId xmlns:p14="http://schemas.microsoft.com/office/powerpoint/2010/main" val="2579148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s-ES" altLang="es-ES_tradnl" dirty="0" smtClean="0"/>
              <a:t>De acuerdo con la Guía de la </a:t>
            </a:r>
            <a:r>
              <a:rPr lang="es-ES" altLang="es-ES_tradnl" dirty="0" err="1" smtClean="0"/>
              <a:t>Unece</a:t>
            </a:r>
            <a:r>
              <a:rPr lang="es-ES" altLang="es-ES_tradnl" dirty="0" smtClean="0"/>
              <a:t>/ONU, para que el Derecho a la Vivienda sea garantizado a las personas de las clases sociales y económicas más bajas, las políticas nacionales y locales de viviendas sociales, así como sus respectivos proyectos y obras, deben tener en cuenta los siguientes aspectos:</a:t>
            </a:r>
            <a:endParaRPr lang="es-ES_tradnl" altLang="es-ES_tradnl" dirty="0" smtClean="0"/>
          </a:p>
          <a:p>
            <a:r>
              <a:rPr lang="es-ES" altLang="es-ES_tradnl" dirty="0" smtClean="0"/>
              <a:t> </a:t>
            </a:r>
            <a:endParaRPr lang="es-ES_tradnl" altLang="es-ES_tradnl" dirty="0" smtClean="0"/>
          </a:p>
          <a:p>
            <a:r>
              <a:rPr lang="es-ES" altLang="es-ES_tradnl" u="sng" dirty="0" smtClean="0"/>
              <a:t>combate a la exclusión social e integración con otras políticas públicas</a:t>
            </a:r>
            <a:r>
              <a:rPr lang="es-ES" altLang="es-ES_tradnl" dirty="0" smtClean="0"/>
              <a:t> - las viviendas deben estar ubicadas en regiones con infraestructura adecuada (agua potable, energía eléctrica, alcantarillado, entre otros) y con facilidad de acceso a los servicios básicos y equipamientos sociales (transporte público, recolección de basura, escuelas, centros de salud, áreas de recreación y deportivas, comercio local y oportunidades de empleo);</a:t>
            </a:r>
            <a:endParaRPr lang="es-ES_tradnl" altLang="es-ES_tradnl" dirty="0" smtClean="0"/>
          </a:p>
          <a:p>
            <a:r>
              <a:rPr lang="es-ES" altLang="es-ES_tradnl" u="sng" dirty="0" smtClean="0"/>
              <a:t>acceso a los grupos menos privilegiados</a:t>
            </a:r>
            <a:r>
              <a:rPr lang="es-ES" altLang="es-ES_tradnl" dirty="0" smtClean="0"/>
              <a:t> - las políticas públicas de viviendas deben ser diseñadas de forma a garantizar el acceso a las familias de la población pertenecientes a las clases sociales y económicas menos favorecidas; </a:t>
            </a:r>
            <a:endParaRPr lang="es-ES_tradnl" altLang="es-ES_tradnl" dirty="0" smtClean="0"/>
          </a:p>
          <a:p>
            <a:r>
              <a:rPr lang="es-ES" altLang="es-ES_tradnl" u="sng" dirty="0" smtClean="0"/>
              <a:t>costos accesibles</a:t>
            </a:r>
            <a:r>
              <a:rPr lang="es-ES" altLang="es-ES_tradnl" dirty="0" smtClean="0"/>
              <a:t> - los gobiernos deben prever mecanismos para hacer con que los gastos con la adquisición y mantenimiento de la vivienda sean soportables y compatibles con los bajos ingresos de los moradores; </a:t>
            </a:r>
            <a:endParaRPr lang="es-ES_tradnl" altLang="es-ES_tradnl" dirty="0" smtClean="0"/>
          </a:p>
          <a:p>
            <a:r>
              <a:rPr lang="es-ES" altLang="es-ES_tradnl" u="sng" dirty="0" smtClean="0"/>
              <a:t>calidad constructiva de las viviendas</a:t>
            </a:r>
            <a:r>
              <a:rPr lang="es-ES" altLang="es-ES_tradnl" dirty="0" smtClean="0"/>
              <a:t> - las viviendas deben poseer adecuadas condiciones de habitabilidad y salubridad, configurada, entre otros aspectos, por su estabilidad estructural, durabilidad y adecuada iluminación, calefacción y ventilación;</a:t>
            </a:r>
            <a:endParaRPr lang="es-ES_tradnl" altLang="es-ES_tradnl" dirty="0" smtClean="0"/>
          </a:p>
          <a:p>
            <a:r>
              <a:rPr lang="es-ES" altLang="es-ES_tradnl" u="sng" dirty="0" smtClean="0"/>
              <a:t>adaptaciones para las personas con necesidades especiales</a:t>
            </a:r>
            <a:r>
              <a:rPr lang="es-ES" altLang="es-ES_tradnl" dirty="0" smtClean="0"/>
              <a:t> - las viviendas deben ser construidas de manera a garantizar la plena utilización de ellas por las personas que posean necesidades especiales o dificultad de movilidad (discapacitados y ancianos);</a:t>
            </a:r>
            <a:endParaRPr lang="es-ES_tradnl" altLang="es-ES_tradnl" dirty="0" smtClean="0"/>
          </a:p>
          <a:p>
            <a:r>
              <a:rPr lang="es-ES" altLang="es-ES_tradnl" u="sng" dirty="0" smtClean="0"/>
              <a:t>seguridad jurídica de la posesión</a:t>
            </a:r>
            <a:r>
              <a:rPr lang="es-ES" altLang="es-ES_tradnl" dirty="0" smtClean="0"/>
              <a:t> - deben ser entregadas las documentaciones pertinentes y cumplidos todos los requisitos jurídicos para asegurar la tenencia de las viviendas a los beneficiarios que hayan recibido apoyo gubernamental; </a:t>
            </a:r>
            <a:endParaRPr lang="es-ES_tradnl" altLang="es-ES_tradnl" dirty="0" smtClean="0"/>
          </a:p>
          <a:p>
            <a:r>
              <a:rPr lang="es-ES" altLang="es-ES_tradnl" u="sng" dirty="0" smtClean="0"/>
              <a:t>participación de los moradores en las decisiones sobre su vivienda y vecindad</a:t>
            </a:r>
            <a:r>
              <a:rPr lang="es-ES" altLang="es-ES_tradnl" dirty="0" smtClean="0"/>
              <a:t> - la incorporación de los moradores en las decisiones sobre su vivienda y vecindad es crucial para mejorar los servicios de gestión de estas, la calidad de vida y el sentido de propiedad sobre ellas, lo que en suma, estimula a los moradores a que las conserven; </a:t>
            </a:r>
            <a:endParaRPr lang="es-ES_tradnl" altLang="es-ES_tradnl" dirty="0" smtClean="0"/>
          </a:p>
          <a:p>
            <a:r>
              <a:rPr lang="es-ES" altLang="es-ES_tradnl" u="sng" dirty="0" smtClean="0"/>
              <a:t>economía de energía en las unidades habitacionales (sostenibilidad energética) </a:t>
            </a:r>
            <a:r>
              <a:rPr lang="es-ES" altLang="es-ES_tradnl" dirty="0" smtClean="0"/>
              <a:t>- teniendo en vista los bajos ingresos de las familias beneficiarias del apoyo gubernamental, es recomendable que sean previstas acciones que miren la reducción de los gastos para utilización de las viviendas, especialmente los gastos con energía eléctrica.</a:t>
            </a:r>
            <a:endParaRPr lang="es-ES_tradnl" altLang="es-ES_tradnl" dirty="0" smtClean="0"/>
          </a:p>
        </p:txBody>
      </p:sp>
      <p:sp>
        <p:nvSpPr>
          <p:cNvPr id="4" name="Espaço Reservado para Número de Slide 3"/>
          <p:cNvSpPr>
            <a:spLocks noGrp="1"/>
          </p:cNvSpPr>
          <p:nvPr>
            <p:ph type="sldNum" sz="quarter" idx="10"/>
          </p:nvPr>
        </p:nvSpPr>
        <p:spPr/>
        <p:txBody>
          <a:bodyPr/>
          <a:lstStyle/>
          <a:p>
            <a:pPr>
              <a:defRPr/>
            </a:pPr>
            <a:fld id="{B2103C3B-63AB-46B6-A90F-0CB45EF0C586}" type="slidenum">
              <a:rPr lang="pt-BR" smtClean="0"/>
              <a:pPr>
                <a:defRPr/>
              </a:pPr>
              <a:t>6</a:t>
            </a:fld>
            <a:endParaRPr lang="pt-BR"/>
          </a:p>
        </p:txBody>
      </p:sp>
    </p:spTree>
    <p:extLst>
      <p:ext uri="{BB962C8B-B14F-4D97-AF65-F5344CB8AC3E}">
        <p14:creationId xmlns:p14="http://schemas.microsoft.com/office/powerpoint/2010/main" val="2348125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indent="-171450" algn="just">
              <a:buFont typeface="Arial" panose="020B0604020202020204" pitchFamily="34" charset="0"/>
              <a:buChar char="•"/>
            </a:pPr>
            <a:r>
              <a:rPr lang="es-ES" sz="1200" dirty="0" smtClean="0"/>
              <a:t>La integración de la política habitacional con otras políticas públicas (de educación, salud, saneamiento, transporte público, entre otras) todavía sigue siendo un reto a ser enfrentado en buena parte de los países de la región;</a:t>
            </a:r>
          </a:p>
          <a:p>
            <a:pPr marL="171450" indent="-171450" algn="just">
              <a:buFont typeface="Arial" panose="020B0604020202020204" pitchFamily="34" charset="0"/>
              <a:buChar char="•"/>
            </a:pPr>
            <a:r>
              <a:rPr lang="es-ES" sz="1200" dirty="0" smtClean="0"/>
              <a:t>Se verificaron, en buena parte de los países participantes, deficiencias y/o ausencia de mecanismos transparentes para jerarquizar y priorizar beneficiarios, en detrimento de otros que también se encuadren como el público objetivo de los programas;</a:t>
            </a:r>
            <a:endParaRPr lang="es-CL" sz="1200" dirty="0" smtClean="0"/>
          </a:p>
          <a:p>
            <a:pPr marL="171450" indent="-171450" algn="just">
              <a:buFont typeface="Arial" panose="020B0604020202020204" pitchFamily="34" charset="0"/>
              <a:buChar char="•"/>
            </a:pPr>
            <a:r>
              <a:rPr lang="es-ES" sz="1200" dirty="0" smtClean="0"/>
              <a:t>Se verificó que los programas fiscalizados, en general, no contemplan en sus reglas la necesidad de implementación del concepto y de los criterios de sostenibilidad o, cuando las contienen, estas son aún incipientes.</a:t>
            </a:r>
          </a:p>
          <a:p>
            <a:pPr marL="171450" indent="-171450" algn="just">
              <a:buFont typeface="Arial" panose="020B0604020202020204" pitchFamily="34" charset="0"/>
              <a:buChar char="•"/>
            </a:pPr>
            <a:r>
              <a:rPr lang="es-ES" sz="1200" dirty="0" smtClean="0"/>
              <a:t>Se verificó que no todos los proyectos tenían previsión para realizar las adaptaciones necesarias para hacer accesibles tanto el área interna como externa de las unidades habitacionales destinadas a familias con integrante con deficiencia y/o adultos mayores;</a:t>
            </a:r>
          </a:p>
        </p:txBody>
      </p:sp>
      <p:sp>
        <p:nvSpPr>
          <p:cNvPr id="4" name="Espaço Reservado para Número de Slide 3"/>
          <p:cNvSpPr>
            <a:spLocks noGrp="1"/>
          </p:cNvSpPr>
          <p:nvPr>
            <p:ph type="sldNum" sz="quarter" idx="10"/>
          </p:nvPr>
        </p:nvSpPr>
        <p:spPr/>
        <p:txBody>
          <a:bodyPr/>
          <a:lstStyle/>
          <a:p>
            <a:pPr>
              <a:defRPr/>
            </a:pPr>
            <a:fld id="{B2103C3B-63AB-46B6-A90F-0CB45EF0C586}" type="slidenum">
              <a:rPr lang="pt-BR" smtClean="0"/>
              <a:pPr>
                <a:defRPr/>
              </a:pPr>
              <a:t>7</a:t>
            </a:fld>
            <a:endParaRPr lang="pt-BR"/>
          </a:p>
        </p:txBody>
      </p:sp>
    </p:spTree>
    <p:extLst>
      <p:ext uri="{BB962C8B-B14F-4D97-AF65-F5344CB8AC3E}">
        <p14:creationId xmlns:p14="http://schemas.microsoft.com/office/powerpoint/2010/main" val="2065764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indent="-171450" algn="just">
              <a:buFont typeface="Arial" panose="020B0604020202020204" pitchFamily="34" charset="0"/>
              <a:buChar char="•"/>
            </a:pPr>
            <a:r>
              <a:rPr lang="es-ES" sz="1200" dirty="0" smtClean="0"/>
              <a:t>Con base en la muestra fiscalizada, se verificó que apenas en un programa revisado todos los moradores entrevistados poseían las escrituras públicas de sus viviendas;</a:t>
            </a:r>
          </a:p>
          <a:p>
            <a:pPr marL="171450" indent="-171450" algn="just">
              <a:buFont typeface="Arial" panose="020B0604020202020204" pitchFamily="34" charset="0"/>
              <a:buChar char="•"/>
            </a:pPr>
            <a:r>
              <a:rPr lang="es-ES" sz="1200" dirty="0" smtClean="0"/>
              <a:t>Se verificó que, a pesar de la incuestionable relevancia del trabajo social post ocupación y del impacto positivo que él puede generar en la comunidad beneficiada, menos de la mitad de los programas fiscalizados preveían la necesidad de realizarlo;</a:t>
            </a:r>
          </a:p>
          <a:p>
            <a:pPr marL="171450" indent="-171450" algn="just">
              <a:buFont typeface="Arial" panose="020B0604020202020204" pitchFamily="34" charset="0"/>
              <a:buChar char="•"/>
            </a:pPr>
            <a:r>
              <a:rPr lang="es-ES" sz="1200" dirty="0" smtClean="0"/>
              <a:t>Se verificó que no todos los países participantes poseen metas cuantitativas de corto/mediano plazo en sus programas de vivienda social, aunque estén ejecutando las obras. Para los que poseen metas definidas, se verificaron dificultades para alcanzarlas.</a:t>
            </a:r>
          </a:p>
          <a:p>
            <a:pPr marL="171450" indent="-171450" algn="just">
              <a:buFont typeface="Arial" panose="020B0604020202020204" pitchFamily="34" charset="0"/>
              <a:buChar char="•"/>
            </a:pPr>
            <a:endParaRPr lang="es-CL" sz="1200" dirty="0" smtClean="0"/>
          </a:p>
        </p:txBody>
      </p:sp>
      <p:sp>
        <p:nvSpPr>
          <p:cNvPr id="4" name="Espaço Reservado para Número de Slide 3"/>
          <p:cNvSpPr>
            <a:spLocks noGrp="1"/>
          </p:cNvSpPr>
          <p:nvPr>
            <p:ph type="sldNum" sz="quarter" idx="10"/>
          </p:nvPr>
        </p:nvSpPr>
        <p:spPr/>
        <p:txBody>
          <a:bodyPr/>
          <a:lstStyle/>
          <a:p>
            <a:pPr>
              <a:defRPr/>
            </a:pPr>
            <a:fld id="{B2103C3B-63AB-46B6-A90F-0CB45EF0C586}" type="slidenum">
              <a:rPr lang="pt-BR" smtClean="0"/>
              <a:pPr>
                <a:defRPr/>
              </a:pPr>
              <a:t>8</a:t>
            </a:fld>
            <a:endParaRPr lang="pt-BR"/>
          </a:p>
        </p:txBody>
      </p:sp>
    </p:spTree>
    <p:extLst>
      <p:ext uri="{BB962C8B-B14F-4D97-AF65-F5344CB8AC3E}">
        <p14:creationId xmlns:p14="http://schemas.microsoft.com/office/powerpoint/2010/main" val="2603335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indent="-171450" algn="just">
              <a:buFont typeface="Arial" panose="020B0604020202020204" pitchFamily="34" charset="0"/>
              <a:buChar char="•"/>
            </a:pPr>
            <a:endParaRPr lang="es-CL" sz="1200" dirty="0" smtClean="0"/>
          </a:p>
        </p:txBody>
      </p:sp>
      <p:sp>
        <p:nvSpPr>
          <p:cNvPr id="4" name="Espaço Reservado para Número de Slide 3"/>
          <p:cNvSpPr>
            <a:spLocks noGrp="1"/>
          </p:cNvSpPr>
          <p:nvPr>
            <p:ph type="sldNum" sz="quarter" idx="10"/>
          </p:nvPr>
        </p:nvSpPr>
        <p:spPr/>
        <p:txBody>
          <a:bodyPr/>
          <a:lstStyle/>
          <a:p>
            <a:pPr>
              <a:defRPr/>
            </a:pPr>
            <a:fld id="{B2103C3B-63AB-46B6-A90F-0CB45EF0C586}" type="slidenum">
              <a:rPr lang="pt-BR" smtClean="0"/>
              <a:pPr>
                <a:defRPr/>
              </a:pPr>
              <a:t>9</a:t>
            </a:fld>
            <a:endParaRPr lang="pt-BR"/>
          </a:p>
        </p:txBody>
      </p:sp>
    </p:spTree>
    <p:extLst>
      <p:ext uri="{BB962C8B-B14F-4D97-AF65-F5344CB8AC3E}">
        <p14:creationId xmlns:p14="http://schemas.microsoft.com/office/powerpoint/2010/main" val="1441053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Slide de título">
    <p:spTree>
      <p:nvGrpSpPr>
        <p:cNvPr id="1" name=""/>
        <p:cNvGrpSpPr/>
        <p:nvPr/>
      </p:nvGrpSpPr>
      <p:grpSpPr>
        <a:xfrm>
          <a:off x="0" y="0"/>
          <a:ext cx="0" cy="0"/>
          <a:chOff x="0" y="0"/>
          <a:chExt cx="0" cy="0"/>
        </a:xfrm>
      </p:grpSpPr>
      <p:pic>
        <p:nvPicPr>
          <p:cNvPr id="4" name="Imagem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ector reto 4"/>
          <p:cNvCxnSpPr/>
          <p:nvPr userDrawn="1"/>
        </p:nvCxnSpPr>
        <p:spPr>
          <a:xfrm>
            <a:off x="1524000" y="4368800"/>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agem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41750" y="1236663"/>
            <a:ext cx="450850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ítulo 2"/>
          <p:cNvSpPr>
            <a:spLocks noGrp="1"/>
          </p:cNvSpPr>
          <p:nvPr>
            <p:ph type="subTitle" idx="1" hasCustomPrompt="1"/>
          </p:nvPr>
        </p:nvSpPr>
        <p:spPr>
          <a:xfrm>
            <a:off x="1524000" y="4757453"/>
            <a:ext cx="9144000" cy="1064202"/>
          </a:xfrm>
        </p:spPr>
        <p:txBody>
          <a:bodyPr/>
          <a:lstStyle>
            <a:lvl1pPr marL="0" indent="0" algn="ctr">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err="1" smtClean="0"/>
              <a:t>Título</a:t>
            </a:r>
            <a:r>
              <a:rPr lang="en-US" noProof="0" dirty="0" smtClean="0"/>
              <a:t> 2</a:t>
            </a:r>
            <a:endParaRPr lang="en-US" noProof="0" dirty="0"/>
          </a:p>
        </p:txBody>
      </p:sp>
      <p:sp>
        <p:nvSpPr>
          <p:cNvPr id="7" name="Retângulo 6"/>
          <p:cNvSpPr/>
          <p:nvPr userDrawn="1"/>
        </p:nvSpPr>
        <p:spPr>
          <a:xfrm>
            <a:off x="3384331" y="187779"/>
            <a:ext cx="5549462" cy="3953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15950" y="378364"/>
            <a:ext cx="2250436" cy="1161318"/>
          </a:xfrm>
          <a:prstGeom prst="rect">
            <a:avLst/>
          </a:prstGeom>
        </p:spPr>
      </p:pic>
      <p:pic>
        <p:nvPicPr>
          <p:cNvPr id="10" name="Imagem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66718" y="1117534"/>
            <a:ext cx="2831706" cy="366213"/>
          </a:xfrm>
          <a:prstGeom prst="rect">
            <a:avLst/>
          </a:prstGeom>
        </p:spPr>
      </p:pic>
      <p:sp>
        <p:nvSpPr>
          <p:cNvPr id="2" name="Título 1"/>
          <p:cNvSpPr>
            <a:spLocks noGrp="1"/>
          </p:cNvSpPr>
          <p:nvPr>
            <p:ph type="ctrTitle" hasCustomPrompt="1"/>
          </p:nvPr>
        </p:nvSpPr>
        <p:spPr>
          <a:xfrm>
            <a:off x="1524000" y="2760955"/>
            <a:ext cx="9144000" cy="1620151"/>
          </a:xfrm>
        </p:spPr>
        <p:txBody>
          <a:bodyPr anchor="b">
            <a:normAutofit/>
          </a:bodyPr>
          <a:lstStyle>
            <a:lvl1pPr algn="ctr">
              <a:defRPr sz="4800" b="1">
                <a:solidFill>
                  <a:srgbClr val="3D89C9"/>
                </a:solidFill>
                <a:latin typeface="Calibri" panose="020F0502020204030204" pitchFamily="34" charset="0"/>
              </a:defRPr>
            </a:lvl1pPr>
          </a:lstStyle>
          <a:p>
            <a:r>
              <a:rPr lang="en-US" noProof="0" dirty="0" err="1" smtClean="0"/>
              <a:t>Título</a:t>
            </a:r>
            <a:r>
              <a:rPr lang="en-US" noProof="0" dirty="0" smtClean="0"/>
              <a:t> 1</a:t>
            </a:r>
            <a:endParaRPr lang="en-US" noProof="0" dirty="0"/>
          </a:p>
        </p:txBody>
      </p:sp>
    </p:spTree>
    <p:extLst>
      <p:ext uri="{BB962C8B-B14F-4D97-AF65-F5344CB8AC3E}">
        <p14:creationId xmlns:p14="http://schemas.microsoft.com/office/powerpoint/2010/main" val="154372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9EEECE9E-F88B-4F5C-922A-E4B019517A1B}" type="datetimeFigureOut">
              <a:rPr lang="pt-BR"/>
              <a:pPr>
                <a:defRPr/>
              </a:pPr>
              <a:t>11/10/2016</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FB9D5830-33D7-4EFD-BA0D-2B212219BF3C}" type="slidenum">
              <a:rPr lang="pt-BR"/>
              <a:pPr>
                <a:defRPr/>
              </a:pPr>
              <a:t>‹nº›</a:t>
            </a:fld>
            <a:endParaRPr lang="pt-BR"/>
          </a:p>
        </p:txBody>
      </p:sp>
    </p:spTree>
    <p:extLst>
      <p:ext uri="{BB962C8B-B14F-4D97-AF65-F5344CB8AC3E}">
        <p14:creationId xmlns:p14="http://schemas.microsoft.com/office/powerpoint/2010/main" val="1625242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9E9FA4AF-CA52-421A-8A25-D65A72F6EBDB}" type="datetimeFigureOut">
              <a:rPr lang="pt-BR"/>
              <a:pPr>
                <a:defRPr/>
              </a:pPr>
              <a:t>11/10/2016</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8EA372B1-30A5-410B-9910-9669BD7C522C}" type="slidenum">
              <a:rPr lang="pt-BR"/>
              <a:pPr>
                <a:defRPr/>
              </a:pPr>
              <a:t>‹nº›</a:t>
            </a:fld>
            <a:endParaRPr lang="pt-BR"/>
          </a:p>
        </p:txBody>
      </p:sp>
    </p:spTree>
    <p:extLst>
      <p:ext uri="{BB962C8B-B14F-4D97-AF65-F5344CB8AC3E}">
        <p14:creationId xmlns:p14="http://schemas.microsoft.com/office/powerpoint/2010/main" val="65621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B980D099-1114-42C2-8002-C558EEFD1226}" type="datetimeFigureOut">
              <a:rPr lang="pt-BR"/>
              <a:pPr>
                <a:defRPr/>
              </a:pPr>
              <a:t>11/10/2016</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50A6BE9D-7430-477C-A00B-6A971641CD37}" type="slidenum">
              <a:rPr lang="pt-BR"/>
              <a:pPr>
                <a:defRPr/>
              </a:pPr>
              <a:t>‹nº›</a:t>
            </a:fld>
            <a:endParaRPr lang="pt-BR"/>
          </a:p>
        </p:txBody>
      </p:sp>
    </p:spTree>
    <p:extLst>
      <p:ext uri="{BB962C8B-B14F-4D97-AF65-F5344CB8AC3E}">
        <p14:creationId xmlns:p14="http://schemas.microsoft.com/office/powerpoint/2010/main" val="1741357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570B44C9-AC90-4F80-B9A2-2B88FF69D33C}" type="datetimeFigureOut">
              <a:rPr lang="pt-BR"/>
              <a:pPr>
                <a:defRPr/>
              </a:pPr>
              <a:t>11/10/2016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18FDBCD3-F115-4947-8D7C-A6323D453445}" type="slidenum">
              <a:rPr lang="pt-BR"/>
              <a:pPr>
                <a:defRPr/>
              </a:pPr>
              <a:t>‹nº›</a:t>
            </a:fld>
            <a:endParaRPr lang="pt-BR"/>
          </a:p>
        </p:txBody>
      </p:sp>
    </p:spTree>
    <p:extLst>
      <p:ext uri="{BB962C8B-B14F-4D97-AF65-F5344CB8AC3E}">
        <p14:creationId xmlns:p14="http://schemas.microsoft.com/office/powerpoint/2010/main" val="2922878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E9F5EB7E-3D00-49BF-A14E-B1754BCDD9BD}" type="datetimeFigureOut">
              <a:rPr lang="pt-BR"/>
              <a:pPr>
                <a:defRPr/>
              </a:pPr>
              <a:t>11/10/2016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39080F88-81FE-4436-8135-ED8F309B2F21}" type="slidenum">
              <a:rPr lang="pt-BR"/>
              <a:pPr>
                <a:defRPr/>
              </a:pPr>
              <a:t>‹nº›</a:t>
            </a:fld>
            <a:endParaRPr lang="pt-BR"/>
          </a:p>
        </p:txBody>
      </p:sp>
    </p:spTree>
    <p:extLst>
      <p:ext uri="{BB962C8B-B14F-4D97-AF65-F5344CB8AC3E}">
        <p14:creationId xmlns:p14="http://schemas.microsoft.com/office/powerpoint/2010/main" val="884937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F7AE1165-D904-4F1B-A2F4-F129B3467BB2}" type="datetimeFigureOut">
              <a:rPr lang="pt-BR" smtClean="0"/>
              <a:t>11/10/2016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1F0774E-08A8-48B5-9B08-D30EF2A613FE}" type="slidenum">
              <a:rPr lang="pt-BR" smtClean="0"/>
              <a:t>‹nº›</a:t>
            </a:fld>
            <a:endParaRPr lang="pt-BR"/>
          </a:p>
        </p:txBody>
      </p:sp>
    </p:spTree>
    <p:extLst>
      <p:ext uri="{BB962C8B-B14F-4D97-AF65-F5344CB8AC3E}">
        <p14:creationId xmlns:p14="http://schemas.microsoft.com/office/powerpoint/2010/main" val="2780039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7AE1165-D904-4F1B-A2F4-F129B3467BB2}" type="datetimeFigureOut">
              <a:rPr lang="pt-BR" smtClean="0"/>
              <a:t>11/10/2016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1F0774E-08A8-48B5-9B08-D30EF2A613FE}" type="slidenum">
              <a:rPr lang="pt-BR" smtClean="0"/>
              <a:t>‹nº›</a:t>
            </a:fld>
            <a:endParaRPr lang="pt-BR"/>
          </a:p>
        </p:txBody>
      </p:sp>
    </p:spTree>
    <p:extLst>
      <p:ext uri="{BB962C8B-B14F-4D97-AF65-F5344CB8AC3E}">
        <p14:creationId xmlns:p14="http://schemas.microsoft.com/office/powerpoint/2010/main" val="1179257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F7AE1165-D904-4F1B-A2F4-F129B3467BB2}" type="datetimeFigureOut">
              <a:rPr lang="pt-BR" smtClean="0"/>
              <a:t>11/10/2016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1F0774E-08A8-48B5-9B08-D30EF2A613FE}" type="slidenum">
              <a:rPr lang="pt-BR" smtClean="0"/>
              <a:t>‹nº›</a:t>
            </a:fld>
            <a:endParaRPr lang="pt-BR"/>
          </a:p>
        </p:txBody>
      </p:sp>
    </p:spTree>
    <p:extLst>
      <p:ext uri="{BB962C8B-B14F-4D97-AF65-F5344CB8AC3E}">
        <p14:creationId xmlns:p14="http://schemas.microsoft.com/office/powerpoint/2010/main" val="130725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F7AE1165-D904-4F1B-A2F4-F129B3467BB2}" type="datetimeFigureOut">
              <a:rPr lang="pt-BR" smtClean="0"/>
              <a:t>11/10/2016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1F0774E-08A8-48B5-9B08-D30EF2A613FE}" type="slidenum">
              <a:rPr lang="pt-BR" smtClean="0"/>
              <a:t>‹nº›</a:t>
            </a:fld>
            <a:endParaRPr lang="pt-BR"/>
          </a:p>
        </p:txBody>
      </p:sp>
    </p:spTree>
    <p:extLst>
      <p:ext uri="{BB962C8B-B14F-4D97-AF65-F5344CB8AC3E}">
        <p14:creationId xmlns:p14="http://schemas.microsoft.com/office/powerpoint/2010/main" val="4166058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7AE1165-D904-4F1B-A2F4-F129B3467BB2}" type="datetimeFigureOut">
              <a:rPr lang="pt-BR" smtClean="0"/>
              <a:t>11/10/2016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1F0774E-08A8-48B5-9B08-D30EF2A613FE}" type="slidenum">
              <a:rPr lang="pt-BR" smtClean="0"/>
              <a:t>‹nº›</a:t>
            </a:fld>
            <a:endParaRPr lang="pt-BR"/>
          </a:p>
        </p:txBody>
      </p:sp>
    </p:spTree>
    <p:extLst>
      <p:ext uri="{BB962C8B-B14F-4D97-AF65-F5344CB8AC3E}">
        <p14:creationId xmlns:p14="http://schemas.microsoft.com/office/powerpoint/2010/main" val="2598716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pic>
        <p:nvPicPr>
          <p:cNvPr id="5" name="Imagem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ector reto 5"/>
          <p:cNvCxnSpPr/>
          <p:nvPr userDrawn="1"/>
        </p:nvCxnSpPr>
        <p:spPr>
          <a:xfrm>
            <a:off x="838200" y="168433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a:xfrm>
            <a:off x="838200" y="815921"/>
            <a:ext cx="10515600" cy="868192"/>
          </a:xfrm>
        </p:spPr>
        <p:txBody>
          <a:bodyPr anchor="b">
            <a:normAutofit/>
          </a:bodyPr>
          <a:lstStyle>
            <a:lvl1pPr>
              <a:defRPr sz="4800" b="1">
                <a:solidFill>
                  <a:srgbClr val="28ABE2"/>
                </a:solidFill>
                <a:latin typeface="+mn-lt"/>
              </a:defRPr>
            </a:lvl1pPr>
          </a:lstStyle>
          <a:p>
            <a:r>
              <a:rPr lang="en-US" noProof="0" dirty="0" smtClean="0"/>
              <a:t>Clique para </a:t>
            </a:r>
            <a:r>
              <a:rPr lang="en-US" noProof="0" dirty="0" err="1" smtClean="0"/>
              <a:t>editar</a:t>
            </a:r>
            <a:r>
              <a:rPr lang="en-US" noProof="0" dirty="0" smtClean="0"/>
              <a:t> o </a:t>
            </a:r>
            <a:r>
              <a:rPr lang="en-US" noProof="0" dirty="0" err="1" smtClean="0"/>
              <a:t>título</a:t>
            </a:r>
            <a:r>
              <a:rPr lang="en-US" noProof="0" dirty="0" smtClean="0"/>
              <a:t> </a:t>
            </a:r>
            <a:r>
              <a:rPr lang="en-US" noProof="0" dirty="0" err="1" smtClean="0"/>
              <a:t>mestre</a:t>
            </a:r>
            <a:endParaRPr lang="en-US" noProof="0" dirty="0"/>
          </a:p>
        </p:txBody>
      </p:sp>
      <p:sp>
        <p:nvSpPr>
          <p:cNvPr id="3" name="Espaço Reservado para Conteúdo 2"/>
          <p:cNvSpPr>
            <a:spLocks noGrp="1"/>
          </p:cNvSpPr>
          <p:nvPr>
            <p:ph idx="1"/>
          </p:nvPr>
        </p:nvSpPr>
        <p:spPr>
          <a:xfrm>
            <a:off x="838200" y="1959429"/>
            <a:ext cx="10515600" cy="3991428"/>
          </a:xfrm>
        </p:spPr>
        <p:txBody>
          <a:bodyPr/>
          <a:lstStyle>
            <a:lvl1pPr>
              <a:defRPr sz="3200"/>
            </a:lvl1pPr>
            <a:lvl2pPr>
              <a:defRPr sz="2800"/>
            </a:lvl2pPr>
            <a:lvl3pPr>
              <a:defRPr sz="2400"/>
            </a:lvl3pPr>
            <a:lvl4pPr>
              <a:defRPr sz="2000"/>
            </a:lvl4pPr>
            <a:lvl5pPr>
              <a:defRPr sz="2000"/>
            </a:lvl5pPr>
          </a:lstStyle>
          <a:p>
            <a:pPr lvl="0"/>
            <a:r>
              <a:rPr lang="en-US" noProof="0" dirty="0" smtClean="0"/>
              <a:t>Clique para </a:t>
            </a:r>
            <a:r>
              <a:rPr lang="en-US" noProof="0" dirty="0" err="1" smtClean="0"/>
              <a:t>editar</a:t>
            </a:r>
            <a:r>
              <a:rPr lang="en-US" noProof="0" dirty="0" smtClean="0"/>
              <a:t> o </a:t>
            </a:r>
            <a:r>
              <a:rPr lang="en-US" noProof="0" dirty="0" err="1" smtClean="0"/>
              <a:t>texto</a:t>
            </a:r>
            <a:r>
              <a:rPr lang="en-US" noProof="0" dirty="0" smtClean="0"/>
              <a:t> </a:t>
            </a:r>
            <a:r>
              <a:rPr lang="en-US" noProof="0" dirty="0" err="1" smtClean="0"/>
              <a:t>mestre</a:t>
            </a:r>
            <a:endParaRPr lang="en-US" noProof="0" dirty="0" smtClean="0"/>
          </a:p>
          <a:p>
            <a:pPr lvl="1"/>
            <a:r>
              <a:rPr lang="en-US" noProof="0" dirty="0" smtClean="0"/>
              <a:t>Segundo </a:t>
            </a:r>
            <a:r>
              <a:rPr lang="en-US" noProof="0" dirty="0" err="1" smtClean="0"/>
              <a:t>nível</a:t>
            </a:r>
            <a:endParaRPr lang="en-US" noProof="0" dirty="0" smtClean="0"/>
          </a:p>
          <a:p>
            <a:pPr lvl="2"/>
            <a:r>
              <a:rPr lang="en-US" noProof="0" dirty="0" err="1" smtClean="0"/>
              <a:t>Terceiro</a:t>
            </a:r>
            <a:r>
              <a:rPr lang="en-US" noProof="0" dirty="0" smtClean="0"/>
              <a:t> </a:t>
            </a:r>
            <a:r>
              <a:rPr lang="en-US" noProof="0" dirty="0" err="1" smtClean="0"/>
              <a:t>nível</a:t>
            </a:r>
            <a:endParaRPr lang="en-US" noProof="0" dirty="0" smtClean="0"/>
          </a:p>
          <a:p>
            <a:pPr lvl="3"/>
            <a:r>
              <a:rPr lang="en-US" noProof="0" dirty="0" smtClean="0"/>
              <a:t>Quarto </a:t>
            </a:r>
            <a:r>
              <a:rPr lang="en-US" noProof="0" dirty="0" err="1" smtClean="0"/>
              <a:t>nível</a:t>
            </a:r>
            <a:endParaRPr lang="en-US" noProof="0" dirty="0" smtClean="0"/>
          </a:p>
          <a:p>
            <a:pPr lvl="4"/>
            <a:r>
              <a:rPr lang="en-US" noProof="0" dirty="0" smtClean="0"/>
              <a:t>Quinto </a:t>
            </a:r>
            <a:r>
              <a:rPr lang="en-US" noProof="0" dirty="0" err="1" smtClean="0"/>
              <a:t>nível</a:t>
            </a:r>
            <a:endParaRPr lang="en-US" noProof="0" dirty="0"/>
          </a:p>
        </p:txBody>
      </p:sp>
      <p:sp>
        <p:nvSpPr>
          <p:cNvPr id="14" name="Espaço Reservado para Texto 13"/>
          <p:cNvSpPr>
            <a:spLocks noGrp="1"/>
          </p:cNvSpPr>
          <p:nvPr>
            <p:ph type="body" sz="quarter" idx="13"/>
          </p:nvPr>
        </p:nvSpPr>
        <p:spPr>
          <a:xfrm>
            <a:off x="838200" y="571219"/>
            <a:ext cx="10515600" cy="461962"/>
          </a:xfrm>
        </p:spPr>
        <p:txBody>
          <a:bodyPr anchor="b">
            <a:noAutofit/>
          </a:bodyPr>
          <a:lstStyle>
            <a:lvl1pPr marL="0" indent="0">
              <a:buNone/>
              <a:defRPr sz="3600" b="0" i="0">
                <a:solidFill>
                  <a:srgbClr val="3D89C9"/>
                </a:solidFill>
                <a:latin typeface="+mn-lt"/>
              </a:defRPr>
            </a:lvl1pPr>
          </a:lstStyle>
          <a:p>
            <a:pPr lvl="0"/>
            <a:r>
              <a:rPr lang="en-US" noProof="0" dirty="0" smtClean="0"/>
              <a:t>Clique para </a:t>
            </a:r>
            <a:r>
              <a:rPr lang="en-US" noProof="0" dirty="0" err="1" smtClean="0"/>
              <a:t>editar</a:t>
            </a:r>
            <a:r>
              <a:rPr lang="en-US" noProof="0" dirty="0" smtClean="0"/>
              <a:t> o </a:t>
            </a:r>
            <a:r>
              <a:rPr lang="en-US" noProof="0" dirty="0" err="1" smtClean="0"/>
              <a:t>texto</a:t>
            </a:r>
            <a:r>
              <a:rPr lang="en-US" noProof="0" dirty="0" smtClean="0"/>
              <a:t> </a:t>
            </a:r>
            <a:r>
              <a:rPr lang="en-US" noProof="0" dirty="0" err="1" smtClean="0"/>
              <a:t>mestre</a:t>
            </a:r>
            <a:endParaRPr lang="en-US" noProof="0" dirty="0" smtClean="0"/>
          </a:p>
        </p:txBody>
      </p:sp>
      <p:sp>
        <p:nvSpPr>
          <p:cNvPr id="7" name="Espaço Reservado para Data 3"/>
          <p:cNvSpPr>
            <a:spLocks noGrp="1"/>
          </p:cNvSpPr>
          <p:nvPr>
            <p:ph type="dt" sz="half" idx="14"/>
          </p:nvPr>
        </p:nvSpPr>
        <p:spPr/>
        <p:txBody>
          <a:bodyPr/>
          <a:lstStyle>
            <a:lvl1pPr>
              <a:defRPr/>
            </a:lvl1pPr>
          </a:lstStyle>
          <a:p>
            <a:pPr>
              <a:defRPr/>
            </a:pPr>
            <a:fld id="{CDB5E26F-E46B-49CA-BD92-1C773BBE9EE2}" type="datetimeFigureOut">
              <a:rPr lang="pt-BR"/>
              <a:pPr>
                <a:defRPr/>
              </a:pPr>
              <a:t>11/10/2016</a:t>
            </a:fld>
            <a:endParaRPr lang="pt-BR"/>
          </a:p>
        </p:txBody>
      </p:sp>
      <p:sp>
        <p:nvSpPr>
          <p:cNvPr id="8" name="Espaço Reservado para Rodapé 4"/>
          <p:cNvSpPr>
            <a:spLocks noGrp="1"/>
          </p:cNvSpPr>
          <p:nvPr>
            <p:ph type="ftr" sz="quarter" idx="15"/>
          </p:nvPr>
        </p:nvSpPr>
        <p:spPr/>
        <p:txBody>
          <a:bodyPr/>
          <a:lstStyle>
            <a:lvl1pPr>
              <a:defRPr/>
            </a:lvl1pPr>
          </a:lstStyle>
          <a:p>
            <a:pPr>
              <a:defRPr/>
            </a:pPr>
            <a:endParaRPr lang="pt-BR" dirty="0"/>
          </a:p>
        </p:txBody>
      </p:sp>
      <p:sp>
        <p:nvSpPr>
          <p:cNvPr id="9" name="Espaço Reservado para Número de Slide 5"/>
          <p:cNvSpPr>
            <a:spLocks noGrp="1"/>
          </p:cNvSpPr>
          <p:nvPr>
            <p:ph type="sldNum" sz="quarter" idx="16"/>
          </p:nvPr>
        </p:nvSpPr>
        <p:spPr/>
        <p:txBody>
          <a:bodyPr/>
          <a:lstStyle>
            <a:lvl1pPr>
              <a:defRPr/>
            </a:lvl1pPr>
          </a:lstStyle>
          <a:p>
            <a:pPr>
              <a:defRPr/>
            </a:pPr>
            <a:fld id="{35704982-C04C-4A00-8947-C32FF0F1531A}" type="slidenum">
              <a:rPr lang="pt-BR"/>
              <a:pPr>
                <a:defRPr/>
              </a:pPr>
              <a:t>‹nº›</a:t>
            </a:fld>
            <a:endParaRPr lang="pt-BR"/>
          </a:p>
        </p:txBody>
      </p:sp>
      <p:sp>
        <p:nvSpPr>
          <p:cNvPr id="11" name="Retângulo 10"/>
          <p:cNvSpPr/>
          <p:nvPr userDrawn="1"/>
        </p:nvSpPr>
        <p:spPr>
          <a:xfrm>
            <a:off x="8482693" y="6284232"/>
            <a:ext cx="3714750" cy="573767"/>
          </a:xfrm>
          <a:prstGeom prst="rect">
            <a:avLst/>
          </a:prstGeom>
          <a:solidFill>
            <a:srgbClr val="599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m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42334" y="6335260"/>
            <a:ext cx="911466" cy="461509"/>
          </a:xfrm>
          <a:prstGeom prst="rect">
            <a:avLst/>
          </a:prstGeom>
        </p:spPr>
      </p:pic>
      <p:pic>
        <p:nvPicPr>
          <p:cNvPr id="10" name="Imagem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23551" y="6435005"/>
            <a:ext cx="2289490" cy="417161"/>
          </a:xfrm>
          <a:prstGeom prst="rect">
            <a:avLst/>
          </a:prstGeom>
        </p:spPr>
      </p:pic>
    </p:spTree>
    <p:extLst>
      <p:ext uri="{BB962C8B-B14F-4D97-AF65-F5344CB8AC3E}">
        <p14:creationId xmlns:p14="http://schemas.microsoft.com/office/powerpoint/2010/main" val="1154451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F7AE1165-D904-4F1B-A2F4-F129B3467BB2}" type="datetimeFigureOut">
              <a:rPr lang="pt-BR" smtClean="0"/>
              <a:t>11/10/2016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1F0774E-08A8-48B5-9B08-D30EF2A613FE}" type="slidenum">
              <a:rPr lang="pt-BR" smtClean="0"/>
              <a:t>‹nº›</a:t>
            </a:fld>
            <a:endParaRPr lang="pt-BR"/>
          </a:p>
        </p:txBody>
      </p:sp>
    </p:spTree>
    <p:extLst>
      <p:ext uri="{BB962C8B-B14F-4D97-AF65-F5344CB8AC3E}">
        <p14:creationId xmlns:p14="http://schemas.microsoft.com/office/powerpoint/2010/main" val="907504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7AE1165-D904-4F1B-A2F4-F129B3467BB2}" type="datetimeFigureOut">
              <a:rPr lang="pt-BR" smtClean="0"/>
              <a:t>11/10/2016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1F0774E-08A8-48B5-9B08-D30EF2A613FE}" type="slidenum">
              <a:rPr lang="pt-BR" smtClean="0"/>
              <a:t>‹nº›</a:t>
            </a:fld>
            <a:endParaRPr lang="pt-BR"/>
          </a:p>
        </p:txBody>
      </p:sp>
    </p:spTree>
    <p:extLst>
      <p:ext uri="{BB962C8B-B14F-4D97-AF65-F5344CB8AC3E}">
        <p14:creationId xmlns:p14="http://schemas.microsoft.com/office/powerpoint/2010/main" val="150305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7AE1165-D904-4F1B-A2F4-F129B3467BB2}" type="datetimeFigureOut">
              <a:rPr lang="pt-BR" smtClean="0"/>
              <a:t>11/10/2016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1F0774E-08A8-48B5-9B08-D30EF2A613FE}" type="slidenum">
              <a:rPr lang="pt-BR" smtClean="0"/>
              <a:t>‹nº›</a:t>
            </a:fld>
            <a:endParaRPr lang="pt-BR"/>
          </a:p>
        </p:txBody>
      </p:sp>
    </p:spTree>
    <p:extLst>
      <p:ext uri="{BB962C8B-B14F-4D97-AF65-F5344CB8AC3E}">
        <p14:creationId xmlns:p14="http://schemas.microsoft.com/office/powerpoint/2010/main" val="15182904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7AE1165-D904-4F1B-A2F4-F129B3467BB2}" type="datetimeFigureOut">
              <a:rPr lang="pt-BR" smtClean="0"/>
              <a:t>11/10/2016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1F0774E-08A8-48B5-9B08-D30EF2A613FE}" type="slidenum">
              <a:rPr lang="pt-BR" smtClean="0"/>
              <a:t>‹nº›</a:t>
            </a:fld>
            <a:endParaRPr lang="pt-BR"/>
          </a:p>
        </p:txBody>
      </p:sp>
    </p:spTree>
    <p:extLst>
      <p:ext uri="{BB962C8B-B14F-4D97-AF65-F5344CB8AC3E}">
        <p14:creationId xmlns:p14="http://schemas.microsoft.com/office/powerpoint/2010/main" val="717892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7AE1165-D904-4F1B-A2F4-F129B3467BB2}" type="datetimeFigureOut">
              <a:rPr lang="pt-BR" smtClean="0"/>
              <a:t>11/10/2016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1F0774E-08A8-48B5-9B08-D30EF2A613FE}" type="slidenum">
              <a:rPr lang="pt-BR" smtClean="0"/>
              <a:t>‹nº›</a:t>
            </a:fld>
            <a:endParaRPr lang="pt-BR"/>
          </a:p>
        </p:txBody>
      </p:sp>
    </p:spTree>
    <p:extLst>
      <p:ext uri="{BB962C8B-B14F-4D97-AF65-F5344CB8AC3E}">
        <p14:creationId xmlns:p14="http://schemas.microsoft.com/office/powerpoint/2010/main" val="10655618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7AE1165-D904-4F1B-A2F4-F129B3467BB2}" type="datetimeFigureOut">
              <a:rPr lang="pt-BR" smtClean="0"/>
              <a:t>11/10/2016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1F0774E-08A8-48B5-9B08-D30EF2A613FE}" type="slidenum">
              <a:rPr lang="pt-BR" smtClean="0"/>
              <a:t>‹nº›</a:t>
            </a:fld>
            <a:endParaRPr lang="pt-BR"/>
          </a:p>
        </p:txBody>
      </p:sp>
    </p:spTree>
    <p:extLst>
      <p:ext uri="{BB962C8B-B14F-4D97-AF65-F5344CB8AC3E}">
        <p14:creationId xmlns:p14="http://schemas.microsoft.com/office/powerpoint/2010/main" val="2919040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ítulo e conteúdo">
    <p:spTree>
      <p:nvGrpSpPr>
        <p:cNvPr id="1" name=""/>
        <p:cNvGrpSpPr/>
        <p:nvPr/>
      </p:nvGrpSpPr>
      <p:grpSpPr>
        <a:xfrm>
          <a:off x="0" y="0"/>
          <a:ext cx="0" cy="0"/>
          <a:chOff x="0" y="0"/>
          <a:chExt cx="0" cy="0"/>
        </a:xfrm>
      </p:grpSpPr>
      <p:pic>
        <p:nvPicPr>
          <p:cNvPr id="5" name="Imagem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838200" y="815921"/>
            <a:ext cx="10515600" cy="868192"/>
          </a:xfrm>
        </p:spPr>
        <p:txBody>
          <a:bodyPr anchor="b">
            <a:normAutofit/>
          </a:bodyPr>
          <a:lstStyle>
            <a:lvl1pPr>
              <a:defRPr sz="4800" b="1">
                <a:solidFill>
                  <a:srgbClr val="28ABE2"/>
                </a:solidFill>
                <a:latin typeface="+mn-lt"/>
              </a:defRPr>
            </a:lvl1pPr>
          </a:lstStyle>
          <a:p>
            <a:r>
              <a:rPr lang="en-US" noProof="0" dirty="0" smtClean="0"/>
              <a:t>Clique para </a:t>
            </a:r>
            <a:r>
              <a:rPr lang="en-US" noProof="0" dirty="0" err="1" smtClean="0"/>
              <a:t>editar</a:t>
            </a:r>
            <a:r>
              <a:rPr lang="en-US" noProof="0" dirty="0" smtClean="0"/>
              <a:t> o </a:t>
            </a:r>
            <a:r>
              <a:rPr lang="en-US" noProof="0" dirty="0" err="1" smtClean="0"/>
              <a:t>título</a:t>
            </a:r>
            <a:r>
              <a:rPr lang="en-US" noProof="0" dirty="0" smtClean="0"/>
              <a:t> </a:t>
            </a:r>
            <a:r>
              <a:rPr lang="en-US" noProof="0" dirty="0" err="1" smtClean="0"/>
              <a:t>mestre</a:t>
            </a:r>
            <a:endParaRPr lang="en-US" noProof="0" dirty="0"/>
          </a:p>
        </p:txBody>
      </p:sp>
      <p:sp>
        <p:nvSpPr>
          <p:cNvPr id="3" name="Espaço Reservado para Conteúdo 2"/>
          <p:cNvSpPr>
            <a:spLocks noGrp="1"/>
          </p:cNvSpPr>
          <p:nvPr>
            <p:ph idx="1"/>
          </p:nvPr>
        </p:nvSpPr>
        <p:spPr>
          <a:xfrm>
            <a:off x="838200" y="1959429"/>
            <a:ext cx="10515600" cy="3991428"/>
          </a:xfrm>
        </p:spPr>
        <p:txBody>
          <a:bodyPr/>
          <a:lstStyle>
            <a:lvl1pPr>
              <a:defRPr sz="3200"/>
            </a:lvl1pPr>
            <a:lvl2pPr>
              <a:defRPr sz="2800"/>
            </a:lvl2pPr>
            <a:lvl3pPr>
              <a:defRPr sz="2400"/>
            </a:lvl3pPr>
            <a:lvl4pPr>
              <a:defRPr sz="2000"/>
            </a:lvl4pPr>
            <a:lvl5pPr>
              <a:defRPr sz="2000"/>
            </a:lvl5pPr>
          </a:lstStyle>
          <a:p>
            <a:pPr lvl="0"/>
            <a:r>
              <a:rPr lang="en-US" noProof="0" dirty="0" smtClean="0"/>
              <a:t>Clique para </a:t>
            </a:r>
            <a:r>
              <a:rPr lang="en-US" noProof="0" dirty="0" err="1" smtClean="0"/>
              <a:t>editar</a:t>
            </a:r>
            <a:r>
              <a:rPr lang="en-US" noProof="0" dirty="0" smtClean="0"/>
              <a:t> o </a:t>
            </a:r>
            <a:r>
              <a:rPr lang="en-US" noProof="0" dirty="0" err="1" smtClean="0"/>
              <a:t>texto</a:t>
            </a:r>
            <a:r>
              <a:rPr lang="en-US" noProof="0" dirty="0" smtClean="0"/>
              <a:t> </a:t>
            </a:r>
            <a:r>
              <a:rPr lang="en-US" noProof="0" dirty="0" err="1" smtClean="0"/>
              <a:t>mestre</a:t>
            </a:r>
            <a:endParaRPr lang="en-US" noProof="0" dirty="0" smtClean="0"/>
          </a:p>
          <a:p>
            <a:pPr lvl="1"/>
            <a:r>
              <a:rPr lang="en-US" noProof="0" dirty="0" smtClean="0"/>
              <a:t>Segundo </a:t>
            </a:r>
            <a:r>
              <a:rPr lang="en-US" noProof="0" dirty="0" err="1" smtClean="0"/>
              <a:t>nível</a:t>
            </a:r>
            <a:endParaRPr lang="en-US" noProof="0" dirty="0" smtClean="0"/>
          </a:p>
          <a:p>
            <a:pPr lvl="2"/>
            <a:r>
              <a:rPr lang="en-US" noProof="0" dirty="0" err="1" smtClean="0"/>
              <a:t>Terceiro</a:t>
            </a:r>
            <a:r>
              <a:rPr lang="en-US" noProof="0" dirty="0" smtClean="0"/>
              <a:t> </a:t>
            </a:r>
            <a:r>
              <a:rPr lang="en-US" noProof="0" dirty="0" err="1" smtClean="0"/>
              <a:t>nível</a:t>
            </a:r>
            <a:endParaRPr lang="en-US" noProof="0" dirty="0" smtClean="0"/>
          </a:p>
          <a:p>
            <a:pPr lvl="3"/>
            <a:r>
              <a:rPr lang="en-US" noProof="0" dirty="0" smtClean="0"/>
              <a:t>Quarto </a:t>
            </a:r>
            <a:r>
              <a:rPr lang="en-US" noProof="0" dirty="0" err="1" smtClean="0"/>
              <a:t>nível</a:t>
            </a:r>
            <a:endParaRPr lang="en-US" noProof="0" dirty="0" smtClean="0"/>
          </a:p>
          <a:p>
            <a:pPr lvl="4"/>
            <a:r>
              <a:rPr lang="en-US" noProof="0" dirty="0" smtClean="0"/>
              <a:t>Quinto </a:t>
            </a:r>
            <a:r>
              <a:rPr lang="en-US" noProof="0" dirty="0" err="1" smtClean="0"/>
              <a:t>nível</a:t>
            </a:r>
            <a:endParaRPr lang="en-US" noProof="0" dirty="0"/>
          </a:p>
        </p:txBody>
      </p:sp>
      <p:sp>
        <p:nvSpPr>
          <p:cNvPr id="14" name="Espaço Reservado para Texto 13"/>
          <p:cNvSpPr>
            <a:spLocks noGrp="1"/>
          </p:cNvSpPr>
          <p:nvPr>
            <p:ph type="body" sz="quarter" idx="13"/>
          </p:nvPr>
        </p:nvSpPr>
        <p:spPr>
          <a:xfrm>
            <a:off x="838200" y="571219"/>
            <a:ext cx="10515600" cy="461962"/>
          </a:xfrm>
        </p:spPr>
        <p:txBody>
          <a:bodyPr anchor="b">
            <a:noAutofit/>
          </a:bodyPr>
          <a:lstStyle>
            <a:lvl1pPr marL="0" indent="0">
              <a:buNone/>
              <a:defRPr sz="3600" b="0" i="0">
                <a:solidFill>
                  <a:srgbClr val="3D89C9"/>
                </a:solidFill>
                <a:latin typeface="+mn-lt"/>
              </a:defRPr>
            </a:lvl1pPr>
          </a:lstStyle>
          <a:p>
            <a:pPr lvl="0"/>
            <a:r>
              <a:rPr lang="en-US" noProof="0" dirty="0" smtClean="0"/>
              <a:t>Clique para </a:t>
            </a:r>
            <a:r>
              <a:rPr lang="en-US" noProof="0" dirty="0" err="1" smtClean="0"/>
              <a:t>editar</a:t>
            </a:r>
            <a:r>
              <a:rPr lang="en-US" noProof="0" dirty="0" smtClean="0"/>
              <a:t> o </a:t>
            </a:r>
            <a:r>
              <a:rPr lang="en-US" noProof="0" dirty="0" err="1" smtClean="0"/>
              <a:t>texto</a:t>
            </a:r>
            <a:r>
              <a:rPr lang="en-US" noProof="0" dirty="0" smtClean="0"/>
              <a:t> </a:t>
            </a:r>
            <a:r>
              <a:rPr lang="en-US" noProof="0" dirty="0" err="1" smtClean="0"/>
              <a:t>mestre</a:t>
            </a:r>
            <a:endParaRPr lang="en-US" noProof="0" dirty="0" smtClean="0"/>
          </a:p>
        </p:txBody>
      </p:sp>
      <p:sp>
        <p:nvSpPr>
          <p:cNvPr id="6" name="Espaço Reservado para Data 3"/>
          <p:cNvSpPr>
            <a:spLocks noGrp="1"/>
          </p:cNvSpPr>
          <p:nvPr>
            <p:ph type="dt" sz="half" idx="14"/>
          </p:nvPr>
        </p:nvSpPr>
        <p:spPr/>
        <p:txBody>
          <a:bodyPr/>
          <a:lstStyle>
            <a:lvl1pPr>
              <a:defRPr/>
            </a:lvl1pPr>
          </a:lstStyle>
          <a:p>
            <a:pPr>
              <a:defRPr/>
            </a:pPr>
            <a:fld id="{9BF95522-1DE1-40D1-A926-D5B1E6D4FB3B}" type="datetimeFigureOut">
              <a:rPr lang="pt-BR"/>
              <a:pPr>
                <a:defRPr/>
              </a:pPr>
              <a:t>11/10/2016</a:t>
            </a:fld>
            <a:endParaRPr lang="pt-BR"/>
          </a:p>
        </p:txBody>
      </p:sp>
      <p:sp>
        <p:nvSpPr>
          <p:cNvPr id="7" name="Espaço Reservado para Rodapé 4"/>
          <p:cNvSpPr>
            <a:spLocks noGrp="1"/>
          </p:cNvSpPr>
          <p:nvPr>
            <p:ph type="ftr" sz="quarter" idx="15"/>
          </p:nvPr>
        </p:nvSpPr>
        <p:spPr/>
        <p:txBody>
          <a:bodyPr/>
          <a:lstStyle>
            <a:lvl1pPr>
              <a:defRPr/>
            </a:lvl1pPr>
          </a:lstStyle>
          <a:p>
            <a:pPr>
              <a:defRPr/>
            </a:pPr>
            <a:endParaRPr lang="pt-BR"/>
          </a:p>
        </p:txBody>
      </p:sp>
      <p:sp>
        <p:nvSpPr>
          <p:cNvPr id="8" name="Espaço Reservado para Número de Slide 5"/>
          <p:cNvSpPr>
            <a:spLocks noGrp="1"/>
          </p:cNvSpPr>
          <p:nvPr>
            <p:ph type="sldNum" sz="quarter" idx="16"/>
          </p:nvPr>
        </p:nvSpPr>
        <p:spPr/>
        <p:txBody>
          <a:bodyPr/>
          <a:lstStyle>
            <a:lvl1pPr>
              <a:defRPr/>
            </a:lvl1pPr>
          </a:lstStyle>
          <a:p>
            <a:pPr>
              <a:defRPr/>
            </a:pPr>
            <a:fld id="{4C77BDFA-09C7-445D-AF48-5CB2AFBE6294}" type="slidenum">
              <a:rPr lang="pt-BR"/>
              <a:pPr>
                <a:defRPr/>
              </a:pPr>
              <a:t>‹nº›</a:t>
            </a:fld>
            <a:endParaRPr lang="pt-BR"/>
          </a:p>
        </p:txBody>
      </p:sp>
      <p:sp>
        <p:nvSpPr>
          <p:cNvPr id="10" name="Retângulo 9"/>
          <p:cNvSpPr/>
          <p:nvPr userDrawn="1"/>
        </p:nvSpPr>
        <p:spPr>
          <a:xfrm>
            <a:off x="8482693" y="6284232"/>
            <a:ext cx="3714750" cy="573767"/>
          </a:xfrm>
          <a:prstGeom prst="rect">
            <a:avLst/>
          </a:prstGeom>
          <a:solidFill>
            <a:srgbClr val="599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Imagem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42334" y="6335260"/>
            <a:ext cx="911466" cy="461509"/>
          </a:xfrm>
          <a:prstGeom prst="rect">
            <a:avLst/>
          </a:prstGeom>
        </p:spPr>
      </p:pic>
      <p:pic>
        <p:nvPicPr>
          <p:cNvPr id="15" name="Imagem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23551" y="6435005"/>
            <a:ext cx="2289490" cy="417161"/>
          </a:xfrm>
          <a:prstGeom prst="rect">
            <a:avLst/>
          </a:prstGeom>
        </p:spPr>
      </p:pic>
    </p:spTree>
    <p:extLst>
      <p:ext uri="{BB962C8B-B14F-4D97-AF65-F5344CB8AC3E}">
        <p14:creationId xmlns:p14="http://schemas.microsoft.com/office/powerpoint/2010/main" val="4262887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ítulo e conteúdo">
    <p:spTree>
      <p:nvGrpSpPr>
        <p:cNvPr id="1" name=""/>
        <p:cNvGrpSpPr/>
        <p:nvPr/>
      </p:nvGrpSpPr>
      <p:grpSpPr>
        <a:xfrm>
          <a:off x="0" y="0"/>
          <a:ext cx="0" cy="0"/>
          <a:chOff x="0" y="0"/>
          <a:chExt cx="0" cy="0"/>
        </a:xfrm>
      </p:grpSpPr>
      <p:pic>
        <p:nvPicPr>
          <p:cNvPr id="5" name="Imagem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ector reto 5"/>
          <p:cNvCxnSpPr/>
          <p:nvPr userDrawn="1"/>
        </p:nvCxnSpPr>
        <p:spPr>
          <a:xfrm>
            <a:off x="838200" y="168433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a:xfrm>
            <a:off x="838200" y="815921"/>
            <a:ext cx="10515600" cy="868192"/>
          </a:xfrm>
        </p:spPr>
        <p:txBody>
          <a:bodyPr anchor="b">
            <a:normAutofit/>
          </a:bodyPr>
          <a:lstStyle>
            <a:lvl1pPr>
              <a:defRPr sz="4800" b="1">
                <a:solidFill>
                  <a:srgbClr val="28ABE2"/>
                </a:solidFill>
                <a:latin typeface="+mn-lt"/>
              </a:defRPr>
            </a:lvl1pPr>
          </a:lstStyle>
          <a:p>
            <a:r>
              <a:rPr lang="en-US" noProof="0" dirty="0" smtClean="0"/>
              <a:t>Clique para </a:t>
            </a:r>
            <a:r>
              <a:rPr lang="en-US" noProof="0" dirty="0" err="1" smtClean="0"/>
              <a:t>editar</a:t>
            </a:r>
            <a:r>
              <a:rPr lang="en-US" noProof="0" dirty="0" smtClean="0"/>
              <a:t> o </a:t>
            </a:r>
            <a:r>
              <a:rPr lang="en-US" noProof="0" dirty="0" err="1" smtClean="0"/>
              <a:t>título</a:t>
            </a:r>
            <a:r>
              <a:rPr lang="en-US" noProof="0" dirty="0" smtClean="0"/>
              <a:t> </a:t>
            </a:r>
            <a:r>
              <a:rPr lang="en-US" noProof="0" dirty="0" err="1" smtClean="0"/>
              <a:t>mestre</a:t>
            </a:r>
            <a:endParaRPr lang="en-US" noProof="0" dirty="0"/>
          </a:p>
        </p:txBody>
      </p:sp>
      <p:sp>
        <p:nvSpPr>
          <p:cNvPr id="3" name="Espaço Reservado para Conteúdo 2"/>
          <p:cNvSpPr>
            <a:spLocks noGrp="1"/>
          </p:cNvSpPr>
          <p:nvPr>
            <p:ph idx="1"/>
          </p:nvPr>
        </p:nvSpPr>
        <p:spPr>
          <a:xfrm>
            <a:off x="838200" y="1959429"/>
            <a:ext cx="10515600" cy="3991428"/>
          </a:xfrm>
        </p:spPr>
        <p:txBody>
          <a:bodyPr/>
          <a:lstStyle>
            <a:lvl1pPr>
              <a:defRPr sz="3200"/>
            </a:lvl1pPr>
            <a:lvl2pPr>
              <a:defRPr sz="2800"/>
            </a:lvl2pPr>
            <a:lvl3pPr>
              <a:defRPr sz="2400"/>
            </a:lvl3pPr>
            <a:lvl4pPr>
              <a:defRPr sz="2000"/>
            </a:lvl4pPr>
            <a:lvl5pPr>
              <a:defRPr sz="2000"/>
            </a:lvl5pPr>
          </a:lstStyle>
          <a:p>
            <a:pPr lvl="0"/>
            <a:r>
              <a:rPr lang="en-US" noProof="0" dirty="0" smtClean="0"/>
              <a:t>Clique para </a:t>
            </a:r>
            <a:r>
              <a:rPr lang="en-US" noProof="0" dirty="0" err="1" smtClean="0"/>
              <a:t>editar</a:t>
            </a:r>
            <a:r>
              <a:rPr lang="en-US" noProof="0" dirty="0" smtClean="0"/>
              <a:t> o </a:t>
            </a:r>
            <a:r>
              <a:rPr lang="en-US" noProof="0" dirty="0" err="1" smtClean="0"/>
              <a:t>texto</a:t>
            </a:r>
            <a:r>
              <a:rPr lang="en-US" noProof="0" dirty="0" smtClean="0"/>
              <a:t> </a:t>
            </a:r>
            <a:r>
              <a:rPr lang="en-US" noProof="0" dirty="0" err="1" smtClean="0"/>
              <a:t>mestre</a:t>
            </a:r>
            <a:endParaRPr lang="en-US" noProof="0" dirty="0" smtClean="0"/>
          </a:p>
          <a:p>
            <a:pPr lvl="1"/>
            <a:r>
              <a:rPr lang="en-US" noProof="0" dirty="0" smtClean="0"/>
              <a:t>Segundo </a:t>
            </a:r>
            <a:r>
              <a:rPr lang="en-US" noProof="0" dirty="0" err="1" smtClean="0"/>
              <a:t>nível</a:t>
            </a:r>
            <a:endParaRPr lang="en-US" noProof="0" dirty="0" smtClean="0"/>
          </a:p>
          <a:p>
            <a:pPr lvl="2"/>
            <a:r>
              <a:rPr lang="en-US" noProof="0" dirty="0" err="1" smtClean="0"/>
              <a:t>Terceiro</a:t>
            </a:r>
            <a:r>
              <a:rPr lang="en-US" noProof="0" dirty="0" smtClean="0"/>
              <a:t> </a:t>
            </a:r>
            <a:r>
              <a:rPr lang="en-US" noProof="0" dirty="0" err="1" smtClean="0"/>
              <a:t>nível</a:t>
            </a:r>
            <a:endParaRPr lang="en-US" noProof="0" dirty="0" smtClean="0"/>
          </a:p>
          <a:p>
            <a:pPr lvl="3"/>
            <a:r>
              <a:rPr lang="en-US" noProof="0" dirty="0" smtClean="0"/>
              <a:t>Quarto </a:t>
            </a:r>
            <a:r>
              <a:rPr lang="en-US" noProof="0" dirty="0" err="1" smtClean="0"/>
              <a:t>nível</a:t>
            </a:r>
            <a:endParaRPr lang="en-US" noProof="0" dirty="0" smtClean="0"/>
          </a:p>
          <a:p>
            <a:pPr lvl="4"/>
            <a:r>
              <a:rPr lang="en-US" noProof="0" dirty="0" smtClean="0"/>
              <a:t>Quinto </a:t>
            </a:r>
            <a:r>
              <a:rPr lang="en-US" noProof="0" dirty="0" err="1" smtClean="0"/>
              <a:t>nível</a:t>
            </a:r>
            <a:endParaRPr lang="en-US" noProof="0" dirty="0"/>
          </a:p>
        </p:txBody>
      </p:sp>
      <p:sp>
        <p:nvSpPr>
          <p:cNvPr id="14" name="Espaço Reservado para Texto 13"/>
          <p:cNvSpPr>
            <a:spLocks noGrp="1"/>
          </p:cNvSpPr>
          <p:nvPr>
            <p:ph type="body" sz="quarter" idx="13"/>
          </p:nvPr>
        </p:nvSpPr>
        <p:spPr>
          <a:xfrm>
            <a:off x="838200" y="571219"/>
            <a:ext cx="10515600" cy="461962"/>
          </a:xfrm>
        </p:spPr>
        <p:txBody>
          <a:bodyPr anchor="b">
            <a:noAutofit/>
          </a:bodyPr>
          <a:lstStyle>
            <a:lvl1pPr marL="0" indent="0">
              <a:buNone/>
              <a:defRPr sz="3600" b="0" i="0">
                <a:solidFill>
                  <a:srgbClr val="3D89C9"/>
                </a:solidFill>
                <a:latin typeface="+mn-lt"/>
              </a:defRPr>
            </a:lvl1pPr>
          </a:lstStyle>
          <a:p>
            <a:pPr lvl="0"/>
            <a:r>
              <a:rPr lang="en-US" noProof="0" dirty="0" smtClean="0"/>
              <a:t>Clique para </a:t>
            </a:r>
            <a:r>
              <a:rPr lang="en-US" noProof="0" dirty="0" err="1" smtClean="0"/>
              <a:t>editar</a:t>
            </a:r>
            <a:r>
              <a:rPr lang="en-US" noProof="0" dirty="0" smtClean="0"/>
              <a:t> o </a:t>
            </a:r>
            <a:r>
              <a:rPr lang="en-US" noProof="0" dirty="0" err="1" smtClean="0"/>
              <a:t>texto</a:t>
            </a:r>
            <a:r>
              <a:rPr lang="en-US" noProof="0" dirty="0" smtClean="0"/>
              <a:t> </a:t>
            </a:r>
            <a:r>
              <a:rPr lang="en-US" noProof="0" dirty="0" err="1" smtClean="0"/>
              <a:t>mestre</a:t>
            </a:r>
            <a:endParaRPr lang="en-US" noProof="0" dirty="0" smtClean="0"/>
          </a:p>
        </p:txBody>
      </p:sp>
      <p:sp>
        <p:nvSpPr>
          <p:cNvPr id="7" name="Espaço Reservado para Data 3"/>
          <p:cNvSpPr>
            <a:spLocks noGrp="1"/>
          </p:cNvSpPr>
          <p:nvPr>
            <p:ph type="dt" sz="half" idx="14"/>
          </p:nvPr>
        </p:nvSpPr>
        <p:spPr/>
        <p:txBody>
          <a:bodyPr/>
          <a:lstStyle>
            <a:lvl1pPr>
              <a:defRPr/>
            </a:lvl1pPr>
          </a:lstStyle>
          <a:p>
            <a:pPr>
              <a:defRPr/>
            </a:pPr>
            <a:fld id="{CBC1B3E3-82A8-4B55-95EA-D903D7B657E3}" type="datetimeFigureOut">
              <a:rPr lang="pt-BR"/>
              <a:pPr>
                <a:defRPr/>
              </a:pPr>
              <a:t>11/10/2016</a:t>
            </a:fld>
            <a:endParaRPr lang="pt-BR"/>
          </a:p>
        </p:txBody>
      </p:sp>
      <p:sp>
        <p:nvSpPr>
          <p:cNvPr id="8" name="Espaço Reservado para Rodapé 4"/>
          <p:cNvSpPr>
            <a:spLocks noGrp="1"/>
          </p:cNvSpPr>
          <p:nvPr>
            <p:ph type="ftr" sz="quarter" idx="15"/>
          </p:nvPr>
        </p:nvSpPr>
        <p:spPr/>
        <p:txBody>
          <a:bodyPr/>
          <a:lstStyle>
            <a:lvl1pPr>
              <a:defRPr/>
            </a:lvl1pPr>
          </a:lstStyle>
          <a:p>
            <a:pPr>
              <a:defRPr/>
            </a:pPr>
            <a:endParaRPr lang="pt-BR"/>
          </a:p>
        </p:txBody>
      </p:sp>
      <p:sp>
        <p:nvSpPr>
          <p:cNvPr id="9" name="Espaço Reservado para Número de Slide 5"/>
          <p:cNvSpPr>
            <a:spLocks noGrp="1"/>
          </p:cNvSpPr>
          <p:nvPr>
            <p:ph type="sldNum" sz="quarter" idx="16"/>
          </p:nvPr>
        </p:nvSpPr>
        <p:spPr/>
        <p:txBody>
          <a:bodyPr/>
          <a:lstStyle>
            <a:lvl1pPr>
              <a:defRPr/>
            </a:lvl1pPr>
          </a:lstStyle>
          <a:p>
            <a:pPr>
              <a:defRPr/>
            </a:pPr>
            <a:fld id="{0585DB0B-843A-4E1E-9E93-1FA92C46AAD7}" type="slidenum">
              <a:rPr lang="pt-BR"/>
              <a:pPr>
                <a:defRPr/>
              </a:pPr>
              <a:t>‹nº›</a:t>
            </a:fld>
            <a:endParaRPr lang="pt-BR"/>
          </a:p>
        </p:txBody>
      </p:sp>
      <p:sp>
        <p:nvSpPr>
          <p:cNvPr id="11" name="Retângulo 10"/>
          <p:cNvSpPr/>
          <p:nvPr userDrawn="1"/>
        </p:nvSpPr>
        <p:spPr>
          <a:xfrm>
            <a:off x="8482693" y="6284232"/>
            <a:ext cx="3714750" cy="573767"/>
          </a:xfrm>
          <a:prstGeom prst="rect">
            <a:avLst/>
          </a:prstGeom>
          <a:solidFill>
            <a:srgbClr val="599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5" name="Imagem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42334" y="6335260"/>
            <a:ext cx="911466" cy="461509"/>
          </a:xfrm>
          <a:prstGeom prst="rect">
            <a:avLst/>
          </a:prstGeom>
        </p:spPr>
      </p:pic>
      <p:pic>
        <p:nvPicPr>
          <p:cNvPr id="16" name="Imagem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23551" y="6435005"/>
            <a:ext cx="2289490" cy="417161"/>
          </a:xfrm>
          <a:prstGeom prst="rect">
            <a:avLst/>
          </a:prstGeom>
        </p:spPr>
      </p:pic>
    </p:spTree>
    <p:extLst>
      <p:ext uri="{BB962C8B-B14F-4D97-AF65-F5344CB8AC3E}">
        <p14:creationId xmlns:p14="http://schemas.microsoft.com/office/powerpoint/2010/main" val="1082604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ítulo e conteúdo">
    <p:spTree>
      <p:nvGrpSpPr>
        <p:cNvPr id="1" name=""/>
        <p:cNvGrpSpPr/>
        <p:nvPr/>
      </p:nvGrpSpPr>
      <p:grpSpPr>
        <a:xfrm>
          <a:off x="0" y="0"/>
          <a:ext cx="0" cy="0"/>
          <a:chOff x="0" y="0"/>
          <a:chExt cx="0" cy="0"/>
        </a:xfrm>
      </p:grpSpPr>
      <p:pic>
        <p:nvPicPr>
          <p:cNvPr id="5" name="Imagem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838200" y="815921"/>
            <a:ext cx="10515600" cy="868192"/>
          </a:xfrm>
        </p:spPr>
        <p:txBody>
          <a:bodyPr anchor="b">
            <a:normAutofit/>
          </a:bodyPr>
          <a:lstStyle>
            <a:lvl1pPr>
              <a:defRPr sz="4800" b="1">
                <a:solidFill>
                  <a:srgbClr val="28ABE2"/>
                </a:solidFill>
                <a:latin typeface="+mn-lt"/>
              </a:defRPr>
            </a:lvl1pPr>
          </a:lstStyle>
          <a:p>
            <a:r>
              <a:rPr lang="en-US" noProof="0" dirty="0" smtClean="0"/>
              <a:t>Clique para </a:t>
            </a:r>
            <a:r>
              <a:rPr lang="en-US" noProof="0" dirty="0" err="1" smtClean="0"/>
              <a:t>editar</a:t>
            </a:r>
            <a:r>
              <a:rPr lang="en-US" noProof="0" dirty="0" smtClean="0"/>
              <a:t> o </a:t>
            </a:r>
            <a:r>
              <a:rPr lang="en-US" noProof="0" dirty="0" err="1" smtClean="0"/>
              <a:t>título</a:t>
            </a:r>
            <a:r>
              <a:rPr lang="en-US" noProof="0" dirty="0" smtClean="0"/>
              <a:t> </a:t>
            </a:r>
            <a:r>
              <a:rPr lang="en-US" noProof="0" dirty="0" err="1" smtClean="0"/>
              <a:t>mestre</a:t>
            </a:r>
            <a:endParaRPr lang="en-US" noProof="0" dirty="0"/>
          </a:p>
        </p:txBody>
      </p:sp>
      <p:sp>
        <p:nvSpPr>
          <p:cNvPr id="3" name="Espaço Reservado para Conteúdo 2"/>
          <p:cNvSpPr>
            <a:spLocks noGrp="1"/>
          </p:cNvSpPr>
          <p:nvPr>
            <p:ph idx="1"/>
          </p:nvPr>
        </p:nvSpPr>
        <p:spPr>
          <a:xfrm>
            <a:off x="838200" y="1959429"/>
            <a:ext cx="10515600" cy="3991428"/>
          </a:xfrm>
        </p:spPr>
        <p:txBody>
          <a:bodyPr/>
          <a:lstStyle>
            <a:lvl1pPr>
              <a:defRPr sz="3200"/>
            </a:lvl1pPr>
            <a:lvl2pPr>
              <a:defRPr sz="2800"/>
            </a:lvl2pPr>
            <a:lvl3pPr>
              <a:defRPr sz="2400"/>
            </a:lvl3pPr>
            <a:lvl4pPr>
              <a:defRPr sz="2000"/>
            </a:lvl4pPr>
            <a:lvl5pPr>
              <a:defRPr sz="2000"/>
            </a:lvl5pPr>
          </a:lstStyle>
          <a:p>
            <a:pPr lvl="0"/>
            <a:r>
              <a:rPr lang="en-US" noProof="0" dirty="0" smtClean="0"/>
              <a:t>Clique para </a:t>
            </a:r>
            <a:r>
              <a:rPr lang="en-US" noProof="0" dirty="0" err="1" smtClean="0"/>
              <a:t>editar</a:t>
            </a:r>
            <a:r>
              <a:rPr lang="en-US" noProof="0" dirty="0" smtClean="0"/>
              <a:t> o </a:t>
            </a:r>
            <a:r>
              <a:rPr lang="en-US" noProof="0" dirty="0" err="1" smtClean="0"/>
              <a:t>texto</a:t>
            </a:r>
            <a:r>
              <a:rPr lang="en-US" noProof="0" dirty="0" smtClean="0"/>
              <a:t> </a:t>
            </a:r>
            <a:r>
              <a:rPr lang="en-US" noProof="0" dirty="0" err="1" smtClean="0"/>
              <a:t>mestre</a:t>
            </a:r>
            <a:endParaRPr lang="en-US" noProof="0" dirty="0" smtClean="0"/>
          </a:p>
          <a:p>
            <a:pPr lvl="1"/>
            <a:r>
              <a:rPr lang="en-US" noProof="0" dirty="0" smtClean="0"/>
              <a:t>Segundo </a:t>
            </a:r>
            <a:r>
              <a:rPr lang="en-US" noProof="0" dirty="0" err="1" smtClean="0"/>
              <a:t>nível</a:t>
            </a:r>
            <a:endParaRPr lang="en-US" noProof="0" dirty="0" smtClean="0"/>
          </a:p>
          <a:p>
            <a:pPr lvl="2"/>
            <a:r>
              <a:rPr lang="en-US" noProof="0" dirty="0" err="1" smtClean="0"/>
              <a:t>Terceiro</a:t>
            </a:r>
            <a:r>
              <a:rPr lang="en-US" noProof="0" dirty="0" smtClean="0"/>
              <a:t> </a:t>
            </a:r>
            <a:r>
              <a:rPr lang="en-US" noProof="0" dirty="0" err="1" smtClean="0"/>
              <a:t>nível</a:t>
            </a:r>
            <a:endParaRPr lang="en-US" noProof="0" dirty="0" smtClean="0"/>
          </a:p>
          <a:p>
            <a:pPr lvl="3"/>
            <a:r>
              <a:rPr lang="en-US" noProof="0" dirty="0" smtClean="0"/>
              <a:t>Quarto </a:t>
            </a:r>
            <a:r>
              <a:rPr lang="en-US" noProof="0" dirty="0" err="1" smtClean="0"/>
              <a:t>nível</a:t>
            </a:r>
            <a:endParaRPr lang="en-US" noProof="0" dirty="0" smtClean="0"/>
          </a:p>
          <a:p>
            <a:pPr lvl="4"/>
            <a:r>
              <a:rPr lang="en-US" noProof="0" dirty="0" smtClean="0"/>
              <a:t>Quinto </a:t>
            </a:r>
            <a:r>
              <a:rPr lang="en-US" noProof="0" dirty="0" err="1" smtClean="0"/>
              <a:t>nível</a:t>
            </a:r>
            <a:endParaRPr lang="en-US" noProof="0" dirty="0"/>
          </a:p>
        </p:txBody>
      </p:sp>
      <p:sp>
        <p:nvSpPr>
          <p:cNvPr id="14" name="Espaço Reservado para Texto 13"/>
          <p:cNvSpPr>
            <a:spLocks noGrp="1"/>
          </p:cNvSpPr>
          <p:nvPr>
            <p:ph type="body" sz="quarter" idx="13"/>
          </p:nvPr>
        </p:nvSpPr>
        <p:spPr>
          <a:xfrm>
            <a:off x="838200" y="571219"/>
            <a:ext cx="10515600" cy="461962"/>
          </a:xfrm>
        </p:spPr>
        <p:txBody>
          <a:bodyPr anchor="b">
            <a:noAutofit/>
          </a:bodyPr>
          <a:lstStyle>
            <a:lvl1pPr marL="0" indent="0">
              <a:buNone/>
              <a:defRPr sz="3600" b="0" i="0">
                <a:solidFill>
                  <a:srgbClr val="3D89C9"/>
                </a:solidFill>
                <a:latin typeface="+mn-lt"/>
              </a:defRPr>
            </a:lvl1pPr>
          </a:lstStyle>
          <a:p>
            <a:pPr lvl="0"/>
            <a:r>
              <a:rPr lang="en-US" noProof="0" dirty="0" smtClean="0"/>
              <a:t>Clique para </a:t>
            </a:r>
            <a:r>
              <a:rPr lang="en-US" noProof="0" dirty="0" err="1" smtClean="0"/>
              <a:t>editar</a:t>
            </a:r>
            <a:r>
              <a:rPr lang="en-US" noProof="0" dirty="0" smtClean="0"/>
              <a:t> o </a:t>
            </a:r>
            <a:r>
              <a:rPr lang="en-US" noProof="0" dirty="0" err="1" smtClean="0"/>
              <a:t>texto</a:t>
            </a:r>
            <a:r>
              <a:rPr lang="en-US" noProof="0" dirty="0" smtClean="0"/>
              <a:t> </a:t>
            </a:r>
            <a:r>
              <a:rPr lang="en-US" noProof="0" dirty="0" err="1" smtClean="0"/>
              <a:t>mestre</a:t>
            </a:r>
            <a:endParaRPr lang="en-US" noProof="0" dirty="0" smtClean="0"/>
          </a:p>
        </p:txBody>
      </p:sp>
      <p:sp>
        <p:nvSpPr>
          <p:cNvPr id="6" name="Espaço Reservado para Data 3"/>
          <p:cNvSpPr>
            <a:spLocks noGrp="1"/>
          </p:cNvSpPr>
          <p:nvPr>
            <p:ph type="dt" sz="half" idx="14"/>
          </p:nvPr>
        </p:nvSpPr>
        <p:spPr/>
        <p:txBody>
          <a:bodyPr/>
          <a:lstStyle>
            <a:lvl1pPr>
              <a:defRPr/>
            </a:lvl1pPr>
          </a:lstStyle>
          <a:p>
            <a:pPr>
              <a:defRPr/>
            </a:pPr>
            <a:fld id="{459E877D-1E10-4CCE-BA25-74F2D9E1E17D}" type="datetimeFigureOut">
              <a:rPr lang="pt-BR"/>
              <a:pPr>
                <a:defRPr/>
              </a:pPr>
              <a:t>11/10/2016</a:t>
            </a:fld>
            <a:endParaRPr lang="pt-BR"/>
          </a:p>
        </p:txBody>
      </p:sp>
      <p:sp>
        <p:nvSpPr>
          <p:cNvPr id="7" name="Espaço Reservado para Rodapé 4"/>
          <p:cNvSpPr>
            <a:spLocks noGrp="1"/>
          </p:cNvSpPr>
          <p:nvPr>
            <p:ph type="ftr" sz="quarter" idx="15"/>
          </p:nvPr>
        </p:nvSpPr>
        <p:spPr/>
        <p:txBody>
          <a:bodyPr/>
          <a:lstStyle>
            <a:lvl1pPr>
              <a:defRPr/>
            </a:lvl1pPr>
          </a:lstStyle>
          <a:p>
            <a:pPr>
              <a:defRPr/>
            </a:pPr>
            <a:endParaRPr lang="pt-BR"/>
          </a:p>
        </p:txBody>
      </p:sp>
      <p:sp>
        <p:nvSpPr>
          <p:cNvPr id="8" name="Espaço Reservado para Número de Slide 5"/>
          <p:cNvSpPr>
            <a:spLocks noGrp="1"/>
          </p:cNvSpPr>
          <p:nvPr>
            <p:ph type="sldNum" sz="quarter" idx="16"/>
          </p:nvPr>
        </p:nvSpPr>
        <p:spPr/>
        <p:txBody>
          <a:bodyPr/>
          <a:lstStyle>
            <a:lvl1pPr>
              <a:defRPr/>
            </a:lvl1pPr>
          </a:lstStyle>
          <a:p>
            <a:pPr>
              <a:defRPr/>
            </a:pPr>
            <a:fld id="{0E8B6A21-5999-42AF-8CCF-0706E13C641B}" type="slidenum">
              <a:rPr lang="pt-BR"/>
              <a:pPr>
                <a:defRPr/>
              </a:pPr>
              <a:t>‹nº›</a:t>
            </a:fld>
            <a:endParaRPr lang="pt-BR"/>
          </a:p>
        </p:txBody>
      </p:sp>
      <p:sp>
        <p:nvSpPr>
          <p:cNvPr id="16" name="Retângulo 15"/>
          <p:cNvSpPr/>
          <p:nvPr userDrawn="1"/>
        </p:nvSpPr>
        <p:spPr>
          <a:xfrm>
            <a:off x="8482693" y="6284232"/>
            <a:ext cx="3714750" cy="573767"/>
          </a:xfrm>
          <a:prstGeom prst="rect">
            <a:avLst/>
          </a:prstGeom>
          <a:solidFill>
            <a:srgbClr val="599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42334" y="6335260"/>
            <a:ext cx="911466" cy="461509"/>
          </a:xfrm>
          <a:prstGeom prst="rect">
            <a:avLst/>
          </a:prstGeom>
        </p:spPr>
      </p:pic>
      <p:pic>
        <p:nvPicPr>
          <p:cNvPr id="20" name="Imagem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23551" y="6435005"/>
            <a:ext cx="2289490" cy="417161"/>
          </a:xfrm>
          <a:prstGeom prst="rect">
            <a:avLst/>
          </a:prstGeom>
        </p:spPr>
      </p:pic>
    </p:spTree>
    <p:extLst>
      <p:ext uri="{BB962C8B-B14F-4D97-AF65-F5344CB8AC3E}">
        <p14:creationId xmlns:p14="http://schemas.microsoft.com/office/powerpoint/2010/main" val="3981921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fld id="{6E87C185-76B7-4EBD-A0E3-139B7ABF18FE}" type="datetimeFigureOut">
              <a:rPr lang="pt-BR"/>
              <a:pPr>
                <a:defRPr/>
              </a:pPr>
              <a:t>11/10/2016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9E2778F2-F45B-45E8-9F24-8FB897191452}" type="slidenum">
              <a:rPr lang="pt-BR"/>
              <a:pPr>
                <a:defRPr/>
              </a:pPr>
              <a:t>‹nº›</a:t>
            </a:fld>
            <a:endParaRPr lang="pt-BR"/>
          </a:p>
        </p:txBody>
      </p:sp>
    </p:spTree>
    <p:extLst>
      <p:ext uri="{BB962C8B-B14F-4D97-AF65-F5344CB8AC3E}">
        <p14:creationId xmlns:p14="http://schemas.microsoft.com/office/powerpoint/2010/main" val="1543865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8658C1D3-28DE-4AF4-BB6F-0845BA64E793}" type="datetimeFigureOut">
              <a:rPr lang="pt-BR"/>
              <a:pPr>
                <a:defRPr/>
              </a:pPr>
              <a:t>11/10/2016</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546EEA69-3421-42CC-83A8-412391A4ED86}" type="slidenum">
              <a:rPr lang="pt-BR"/>
              <a:pPr>
                <a:defRPr/>
              </a:pPr>
              <a:t>‹nº›</a:t>
            </a:fld>
            <a:endParaRPr lang="pt-BR"/>
          </a:p>
        </p:txBody>
      </p:sp>
    </p:spTree>
    <p:extLst>
      <p:ext uri="{BB962C8B-B14F-4D97-AF65-F5344CB8AC3E}">
        <p14:creationId xmlns:p14="http://schemas.microsoft.com/office/powerpoint/2010/main" val="1433782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5B58F1E7-1A04-40A5-94D4-723D890BDD97}" type="datetimeFigureOut">
              <a:rPr lang="pt-BR"/>
              <a:pPr>
                <a:defRPr/>
              </a:pPr>
              <a:t>11/10/2016</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0867025F-2DC0-41D7-A731-05EFE466E37D}" type="slidenum">
              <a:rPr lang="pt-BR"/>
              <a:pPr>
                <a:defRPr/>
              </a:pPr>
              <a:t>‹nº›</a:t>
            </a:fld>
            <a:endParaRPr lang="pt-BR"/>
          </a:p>
        </p:txBody>
      </p:sp>
    </p:spTree>
    <p:extLst>
      <p:ext uri="{BB962C8B-B14F-4D97-AF65-F5344CB8AC3E}">
        <p14:creationId xmlns:p14="http://schemas.microsoft.com/office/powerpoint/2010/main" val="2292982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1EEFEFA3-293B-40CB-8698-731110C02075}" type="datetimeFigureOut">
              <a:rPr lang="pt-BR"/>
              <a:pPr>
                <a:defRPr/>
              </a:pPr>
              <a:t>11/10/2016</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BE70357E-DCB6-4BEC-BFF2-71C8BEF072E5}" type="slidenum">
              <a:rPr lang="pt-BR"/>
              <a:pPr>
                <a:defRPr/>
              </a:pPr>
              <a:t>‹nº›</a:t>
            </a:fld>
            <a:endParaRPr lang="pt-BR"/>
          </a:p>
        </p:txBody>
      </p:sp>
    </p:spTree>
    <p:extLst>
      <p:ext uri="{BB962C8B-B14F-4D97-AF65-F5344CB8AC3E}">
        <p14:creationId xmlns:p14="http://schemas.microsoft.com/office/powerpoint/2010/main" val="3731074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p>
        </p:txBody>
      </p:sp>
      <p:sp>
        <p:nvSpPr>
          <p:cNvPr id="1027" name="Espaço Reservado para Texto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A27CD0B-CEC0-47C8-9BEF-0BF00B5D10D8}" type="datetimeFigureOut">
              <a:rPr lang="pt-BR"/>
              <a:pPr>
                <a:defRPr/>
              </a:pPr>
              <a:t>11/10/2016</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18A822B8-DF03-477C-8B1E-26565057B37E}"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E1165-D904-4F1B-A2F4-F129B3467BB2}" type="datetimeFigureOut">
              <a:rPr lang="pt-BR" smtClean="0"/>
              <a:t>11/10/2016</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F0774E-08A8-48B5-9B08-D30EF2A613FE}" type="slidenum">
              <a:rPr lang="pt-BR" smtClean="0"/>
              <a:t>‹nº›</a:t>
            </a:fld>
            <a:endParaRPr lang="pt-BR"/>
          </a:p>
        </p:txBody>
      </p:sp>
    </p:spTree>
    <p:extLst>
      <p:ext uri="{BB962C8B-B14F-4D97-AF65-F5344CB8AC3E}">
        <p14:creationId xmlns:p14="http://schemas.microsoft.com/office/powerpoint/2010/main" val="920269138"/>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ítulo 1"/>
          <p:cNvSpPr>
            <a:spLocks noGrp="1"/>
          </p:cNvSpPr>
          <p:nvPr>
            <p:ph type="subTitle" idx="1"/>
          </p:nvPr>
        </p:nvSpPr>
        <p:spPr>
          <a:xfrm>
            <a:off x="597408" y="4754880"/>
            <a:ext cx="11052048" cy="1085063"/>
          </a:xfrm>
        </p:spPr>
        <p:txBody>
          <a:bodyPr/>
          <a:lstStyle/>
          <a:p>
            <a:pPr marL="4114800" lvl="8" indent="-457200" algn="l">
              <a:spcBef>
                <a:spcPts val="200"/>
              </a:spcBef>
              <a:buFont typeface="Wingdings" panose="05000000000000000000" pitchFamily="2" charset="2"/>
              <a:buChar char="Ø"/>
              <a:defRPr/>
            </a:pPr>
            <a:r>
              <a:rPr lang="pt-BR" altLang="pt-BR" sz="3200" b="1" dirty="0" smtClean="0">
                <a:solidFill>
                  <a:srgbClr val="0070C0"/>
                </a:solidFill>
                <a:latin typeface="+mj-lt"/>
              </a:rPr>
              <a:t>Obras </a:t>
            </a:r>
            <a:r>
              <a:rPr lang="pt-BR" altLang="pt-BR" sz="3200" b="1" dirty="0">
                <a:solidFill>
                  <a:srgbClr val="0070C0"/>
                </a:solidFill>
                <a:latin typeface="+mj-lt"/>
              </a:rPr>
              <a:t>de </a:t>
            </a:r>
            <a:r>
              <a:rPr lang="pt-BR" altLang="pt-BR" sz="3200" b="1" dirty="0" err="1">
                <a:solidFill>
                  <a:srgbClr val="0070C0"/>
                </a:solidFill>
                <a:latin typeface="+mj-lt"/>
              </a:rPr>
              <a:t>Viviendas</a:t>
            </a:r>
            <a:r>
              <a:rPr lang="pt-BR" altLang="pt-BR" sz="3200" b="1" dirty="0">
                <a:solidFill>
                  <a:srgbClr val="0070C0"/>
                </a:solidFill>
                <a:latin typeface="+mj-lt"/>
              </a:rPr>
              <a:t> </a:t>
            </a:r>
            <a:endParaRPr lang="pt-BR" altLang="pt-BR" sz="3200" b="1" dirty="0" smtClean="0">
              <a:solidFill>
                <a:srgbClr val="0070C0"/>
              </a:solidFill>
              <a:latin typeface="+mj-lt"/>
            </a:endParaRPr>
          </a:p>
          <a:p>
            <a:pPr marL="4114800" lvl="8" indent="-457200" algn="l">
              <a:spcBef>
                <a:spcPts val="200"/>
              </a:spcBef>
              <a:buFont typeface="Wingdings" panose="05000000000000000000" pitchFamily="2" charset="2"/>
              <a:buChar char="Ø"/>
              <a:defRPr/>
            </a:pPr>
            <a:r>
              <a:rPr lang="pt-BR" altLang="pt-BR" sz="3200" b="1" dirty="0" smtClean="0">
                <a:solidFill>
                  <a:srgbClr val="0070C0"/>
                </a:solidFill>
                <a:latin typeface="+mj-lt"/>
              </a:rPr>
              <a:t>Obras </a:t>
            </a:r>
            <a:r>
              <a:rPr lang="pt-BR" altLang="pt-BR" sz="3200" b="1" dirty="0" err="1" smtClean="0">
                <a:solidFill>
                  <a:srgbClr val="0070C0"/>
                </a:solidFill>
                <a:latin typeface="+mj-lt"/>
              </a:rPr>
              <a:t>Viales</a:t>
            </a:r>
            <a:endParaRPr lang="pt-BR" altLang="pt-BR" sz="3200" dirty="0" smtClean="0">
              <a:solidFill>
                <a:srgbClr val="0070C0"/>
              </a:solidFill>
              <a:latin typeface="+mj-lt"/>
            </a:endParaRPr>
          </a:p>
        </p:txBody>
      </p:sp>
      <p:sp>
        <p:nvSpPr>
          <p:cNvPr id="9219" name="Título 2"/>
          <p:cNvSpPr>
            <a:spLocks noGrp="1"/>
          </p:cNvSpPr>
          <p:nvPr>
            <p:ph type="ctrTitle"/>
          </p:nvPr>
        </p:nvSpPr>
        <p:spPr/>
        <p:txBody>
          <a:bodyPr/>
          <a:lstStyle/>
          <a:p>
            <a:pPr>
              <a:defRPr/>
            </a:pPr>
            <a:r>
              <a:rPr lang="es-ES_tradnl" dirty="0">
                <a:solidFill>
                  <a:srgbClr val="0070C0"/>
                </a:solidFill>
              </a:rPr>
              <a:t>Grupo de Trabajo de Auditoría de Obras </a:t>
            </a:r>
            <a:r>
              <a:rPr lang="es-ES_tradnl" dirty="0" smtClean="0">
                <a:solidFill>
                  <a:srgbClr val="0070C0"/>
                </a:solidFill>
              </a:rPr>
              <a:t>Públicas - GTOP</a:t>
            </a:r>
            <a:endParaRPr lang="es-ES_tradnl" dirty="0">
              <a:solidFill>
                <a:srgbClr val="0070C0"/>
              </a:solidFill>
            </a:endParaRPr>
          </a:p>
        </p:txBody>
      </p:sp>
    </p:spTree>
    <p:extLst>
      <p:ext uri="{BB962C8B-B14F-4D97-AF65-F5344CB8AC3E}">
        <p14:creationId xmlns:p14="http://schemas.microsoft.com/office/powerpoint/2010/main" val="1292088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pt-BR" dirty="0" smtClean="0">
                <a:solidFill>
                  <a:srgbClr val="0070C0"/>
                </a:solidFill>
              </a:rPr>
              <a:t>Obras </a:t>
            </a:r>
            <a:r>
              <a:rPr lang="pt-BR" dirty="0">
                <a:solidFill>
                  <a:srgbClr val="0070C0"/>
                </a:solidFill>
              </a:rPr>
              <a:t>de </a:t>
            </a:r>
            <a:r>
              <a:rPr lang="pt-BR" dirty="0" err="1" smtClean="0">
                <a:solidFill>
                  <a:srgbClr val="0070C0"/>
                </a:solidFill>
              </a:rPr>
              <a:t>Viviendas</a:t>
            </a:r>
            <a:r>
              <a:rPr lang="pt-BR" dirty="0" smtClean="0">
                <a:solidFill>
                  <a:srgbClr val="0070C0"/>
                </a:solidFill>
              </a:rPr>
              <a:t/>
            </a:r>
            <a:br>
              <a:rPr lang="pt-BR" dirty="0" smtClean="0">
                <a:solidFill>
                  <a:srgbClr val="0070C0"/>
                </a:solidFill>
              </a:rPr>
            </a:br>
            <a:endParaRPr lang="pt-BR" sz="2900" b="0" dirty="0">
              <a:solidFill>
                <a:srgbClr val="0070C0"/>
              </a:solidFill>
            </a:endParaRPr>
          </a:p>
        </p:txBody>
      </p:sp>
      <p:sp>
        <p:nvSpPr>
          <p:cNvPr id="2" name="Espaço Reservado para Conteúdo 1"/>
          <p:cNvSpPr>
            <a:spLocks noGrp="1"/>
          </p:cNvSpPr>
          <p:nvPr>
            <p:ph idx="1"/>
          </p:nvPr>
        </p:nvSpPr>
        <p:spPr>
          <a:xfrm>
            <a:off x="838200" y="1959429"/>
            <a:ext cx="6678168" cy="3991428"/>
          </a:xfrm>
        </p:spPr>
        <p:txBody>
          <a:bodyPr/>
          <a:lstStyle/>
          <a:p>
            <a:pPr marL="0" indent="0">
              <a:buNone/>
            </a:pPr>
            <a:r>
              <a:rPr lang="pt-BR" sz="3600" dirty="0" err="1"/>
              <a:t>Alianzas</a:t>
            </a:r>
            <a:endParaRPr lang="es-ES_tradnl" sz="3600" dirty="0"/>
          </a:p>
          <a:p>
            <a:r>
              <a:rPr lang="pt-BR" sz="2800" b="1" dirty="0" smtClean="0"/>
              <a:t>GIZ </a:t>
            </a:r>
            <a:r>
              <a:rPr lang="pt-BR" sz="2800" dirty="0" smtClean="0"/>
              <a:t>– </a:t>
            </a:r>
            <a:r>
              <a:rPr lang="pt-BR" sz="2800" dirty="0" err="1" smtClean="0"/>
              <a:t>apoyo</a:t>
            </a:r>
            <a:r>
              <a:rPr lang="pt-BR" sz="2800" dirty="0" smtClean="0"/>
              <a:t> </a:t>
            </a:r>
            <a:r>
              <a:rPr lang="pt-BR" sz="2800" dirty="0" err="1" smtClean="0"/>
              <a:t>financiero</a:t>
            </a:r>
            <a:r>
              <a:rPr lang="pt-BR" sz="2800" dirty="0" smtClean="0"/>
              <a:t>.</a:t>
            </a:r>
            <a:endParaRPr lang="es-ES_tradnl" sz="2800" b="1" dirty="0" smtClean="0"/>
          </a:p>
          <a:p>
            <a:endParaRPr lang="es-ES_tradnl" sz="2800" b="1" dirty="0" smtClean="0"/>
          </a:p>
          <a:p>
            <a:r>
              <a:rPr lang="es-ES_tradnl" sz="2800" b="1" dirty="0" smtClean="0"/>
              <a:t>ONU-HÁBITAT </a:t>
            </a:r>
          </a:p>
          <a:p>
            <a:pPr lvl="1"/>
            <a:r>
              <a:rPr lang="pt-BR" dirty="0" err="1" smtClean="0"/>
              <a:t>Apoyo</a:t>
            </a:r>
            <a:r>
              <a:rPr lang="pt-BR" dirty="0" smtClean="0"/>
              <a:t> de experto;</a:t>
            </a:r>
            <a:r>
              <a:rPr lang="es-ES_tradnl" dirty="0" smtClean="0"/>
              <a:t> </a:t>
            </a:r>
          </a:p>
          <a:p>
            <a:pPr lvl="1"/>
            <a:r>
              <a:rPr lang="pt-BR" dirty="0" err="1" smtClean="0"/>
              <a:t>Presentación</a:t>
            </a:r>
            <a:r>
              <a:rPr lang="pt-BR" dirty="0" smtClean="0"/>
              <a:t> de </a:t>
            </a:r>
            <a:r>
              <a:rPr lang="pt-BR" dirty="0" err="1" smtClean="0"/>
              <a:t>los</a:t>
            </a:r>
            <a:r>
              <a:rPr lang="pt-BR" dirty="0" smtClean="0"/>
              <a:t> resultados del </a:t>
            </a:r>
            <a:r>
              <a:rPr lang="pt-BR" dirty="0" err="1" smtClean="0"/>
              <a:t>trabajo</a:t>
            </a:r>
            <a:r>
              <a:rPr lang="pt-BR" dirty="0" smtClean="0"/>
              <a:t> conjunto </a:t>
            </a:r>
            <a:r>
              <a:rPr lang="pt-BR" dirty="0" err="1" smtClean="0"/>
              <a:t>en</a:t>
            </a:r>
            <a:r>
              <a:rPr lang="pt-BR" dirty="0" smtClean="0"/>
              <a:t> la conferencia </a:t>
            </a:r>
            <a:r>
              <a:rPr lang="es-ES_tradnl" sz="2800" b="1" dirty="0" smtClean="0"/>
              <a:t>Hábitat III </a:t>
            </a:r>
            <a:r>
              <a:rPr lang="es-ES_tradnl" sz="2800" dirty="0" smtClean="0"/>
              <a:t>en </a:t>
            </a:r>
            <a:r>
              <a:rPr lang="es-ES_tradnl" sz="2800" dirty="0"/>
              <a:t>octubre de </a:t>
            </a:r>
            <a:r>
              <a:rPr lang="es-ES_tradnl" sz="2800" dirty="0" smtClean="0"/>
              <a:t>2016.</a:t>
            </a:r>
            <a:endParaRPr lang="es-ES_tradnl" sz="2800" dirty="0"/>
          </a:p>
        </p:txBody>
      </p:sp>
      <p:pic>
        <p:nvPicPr>
          <p:cNvPr id="7" name="Imagem 6" descr="http://socialprotection.org/sites/default/files/german%20cooperation%20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0416" y="1959429"/>
            <a:ext cx="4255008" cy="1411692"/>
          </a:xfrm>
          <a:prstGeom prst="rect">
            <a:avLst/>
          </a:prstGeom>
          <a:noFill/>
          <a:ln>
            <a:noFill/>
          </a:ln>
        </p:spPr>
      </p:pic>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2305" y="4220029"/>
            <a:ext cx="4053119" cy="697452"/>
          </a:xfrm>
          <a:prstGeom prst="rect">
            <a:avLst/>
          </a:prstGeom>
        </p:spPr>
      </p:pic>
    </p:spTree>
    <p:extLst>
      <p:ext uri="{BB962C8B-B14F-4D97-AF65-F5344CB8AC3E}">
        <p14:creationId xmlns:p14="http://schemas.microsoft.com/office/powerpoint/2010/main" val="3333977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9606" y="1454781"/>
            <a:ext cx="5872394" cy="4590834"/>
          </a:xfrm>
          <a:prstGeom prst="rect">
            <a:avLst/>
          </a:prstGeom>
        </p:spPr>
      </p:pic>
      <p:pic>
        <p:nvPicPr>
          <p:cNvPr id="4" name="Image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454781"/>
            <a:ext cx="6319606" cy="4590832"/>
          </a:xfrm>
          <a:prstGeom prst="rect">
            <a:avLst/>
          </a:prstGeom>
        </p:spPr>
      </p:pic>
      <p:sp>
        <p:nvSpPr>
          <p:cNvPr id="5" name="Título 3"/>
          <p:cNvSpPr>
            <a:spLocks noGrp="1"/>
          </p:cNvSpPr>
          <p:nvPr>
            <p:ph type="title"/>
          </p:nvPr>
        </p:nvSpPr>
        <p:spPr>
          <a:xfrm>
            <a:off x="695495" y="586589"/>
            <a:ext cx="11248222" cy="868192"/>
          </a:xfrm>
        </p:spPr>
        <p:txBody>
          <a:bodyPr>
            <a:normAutofit fontScale="90000"/>
          </a:bodyPr>
          <a:lstStyle/>
          <a:p>
            <a:r>
              <a:rPr lang="pt-BR" sz="5300" dirty="0" err="1" smtClean="0">
                <a:solidFill>
                  <a:srgbClr val="0070C0"/>
                </a:solidFill>
              </a:rPr>
              <a:t>Auditoría</a:t>
            </a:r>
            <a:r>
              <a:rPr lang="pt-BR" sz="5300" dirty="0" smtClean="0">
                <a:solidFill>
                  <a:srgbClr val="0070C0"/>
                </a:solidFill>
              </a:rPr>
              <a:t> </a:t>
            </a:r>
            <a:r>
              <a:rPr lang="pt-BR" sz="5300" dirty="0" err="1" smtClean="0">
                <a:solidFill>
                  <a:srgbClr val="0070C0"/>
                </a:solidFill>
              </a:rPr>
              <a:t>Coordinada</a:t>
            </a:r>
            <a:r>
              <a:rPr lang="pt-BR" sz="5300" dirty="0" smtClean="0">
                <a:solidFill>
                  <a:srgbClr val="0070C0"/>
                </a:solidFill>
              </a:rPr>
              <a:t> sobre Obras </a:t>
            </a:r>
            <a:r>
              <a:rPr lang="pt-BR" sz="5300" dirty="0" err="1" smtClean="0">
                <a:solidFill>
                  <a:srgbClr val="0070C0"/>
                </a:solidFill>
              </a:rPr>
              <a:t>Viales</a:t>
            </a:r>
            <a:r>
              <a:rPr lang="pt-BR" dirty="0" smtClean="0">
                <a:solidFill>
                  <a:srgbClr val="0070C0"/>
                </a:solidFill>
              </a:rPr>
              <a:t/>
            </a:r>
            <a:br>
              <a:rPr lang="pt-BR" dirty="0" smtClean="0">
                <a:solidFill>
                  <a:srgbClr val="0070C0"/>
                </a:solidFill>
              </a:rPr>
            </a:br>
            <a:endParaRPr lang="pt-BR" sz="2900" b="0" dirty="0">
              <a:solidFill>
                <a:srgbClr val="0070C0"/>
              </a:solidFill>
            </a:endParaRPr>
          </a:p>
        </p:txBody>
      </p:sp>
    </p:spTree>
    <p:extLst>
      <p:ext uri="{BB962C8B-B14F-4D97-AF65-F5344CB8AC3E}">
        <p14:creationId xmlns:p14="http://schemas.microsoft.com/office/powerpoint/2010/main" val="2419281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pt-BR" dirty="0">
                <a:solidFill>
                  <a:srgbClr val="0070C0"/>
                </a:solidFill>
              </a:rPr>
              <a:t>Obras </a:t>
            </a:r>
            <a:r>
              <a:rPr lang="pt-BR" dirty="0" err="1" smtClean="0">
                <a:solidFill>
                  <a:srgbClr val="0070C0"/>
                </a:solidFill>
              </a:rPr>
              <a:t>Viales</a:t>
            </a:r>
            <a:r>
              <a:rPr lang="pt-BR" dirty="0">
                <a:solidFill>
                  <a:srgbClr val="0070C0"/>
                </a:solidFill>
              </a:rPr>
              <a:t/>
            </a:r>
            <a:br>
              <a:rPr lang="pt-BR" dirty="0">
                <a:solidFill>
                  <a:srgbClr val="0070C0"/>
                </a:solidFill>
              </a:rPr>
            </a:br>
            <a:endParaRPr lang="pt-BR" dirty="0"/>
          </a:p>
        </p:txBody>
      </p:sp>
      <p:sp>
        <p:nvSpPr>
          <p:cNvPr id="5" name="Espaço Reservado para Conteúdo 4"/>
          <p:cNvSpPr>
            <a:spLocks noGrp="1"/>
          </p:cNvSpPr>
          <p:nvPr>
            <p:ph idx="1"/>
          </p:nvPr>
        </p:nvSpPr>
        <p:spPr>
          <a:xfrm>
            <a:off x="838200" y="1959429"/>
            <a:ext cx="6220968" cy="3991428"/>
          </a:xfrm>
        </p:spPr>
        <p:txBody>
          <a:bodyPr/>
          <a:lstStyle/>
          <a:p>
            <a:pPr marL="0" indent="0">
              <a:buNone/>
            </a:pPr>
            <a:r>
              <a:rPr lang="pt-BR" sz="3600" dirty="0" smtClean="0"/>
              <a:t>11 EFS participantes    </a:t>
            </a:r>
          </a:p>
          <a:p>
            <a:endParaRPr lang="pt-BR" dirty="0" smtClean="0"/>
          </a:p>
          <a:p>
            <a:pPr lvl="1"/>
            <a:r>
              <a:rPr lang="pt-BR" dirty="0" err="1" smtClean="0"/>
              <a:t>Taller</a:t>
            </a:r>
            <a:r>
              <a:rPr lang="pt-BR" dirty="0" smtClean="0"/>
              <a:t> de </a:t>
            </a:r>
            <a:r>
              <a:rPr lang="pt-BR" dirty="0" err="1" smtClean="0"/>
              <a:t>consolidación</a:t>
            </a:r>
            <a:r>
              <a:rPr lang="pt-BR" dirty="0" smtClean="0"/>
              <a:t>: 8 al 10 de </a:t>
            </a:r>
            <a:r>
              <a:rPr lang="pt-BR" dirty="0" err="1" smtClean="0"/>
              <a:t>noviembre</a:t>
            </a:r>
            <a:r>
              <a:rPr lang="pt-BR" dirty="0" smtClean="0"/>
              <a:t> de 2016 – Quito/</a:t>
            </a:r>
            <a:r>
              <a:rPr lang="pt-BR" dirty="0" err="1" smtClean="0"/>
              <a:t>Ecuador</a:t>
            </a:r>
            <a:endParaRPr lang="pt-BR" dirty="0" smtClean="0"/>
          </a:p>
          <a:p>
            <a:endParaRPr lang="pt-BR" dirty="0" smtClean="0"/>
          </a:p>
          <a:p>
            <a:pPr lvl="1"/>
            <a:r>
              <a:rPr lang="pt-BR" dirty="0" err="1" smtClean="0"/>
              <a:t>Conclusión</a:t>
            </a:r>
            <a:r>
              <a:rPr lang="pt-BR" dirty="0" smtClean="0"/>
              <a:t> prevista para </a:t>
            </a:r>
            <a:r>
              <a:rPr lang="pt-BR" dirty="0" err="1" smtClean="0"/>
              <a:t>julio</a:t>
            </a:r>
            <a:r>
              <a:rPr lang="pt-BR" dirty="0"/>
              <a:t> </a:t>
            </a:r>
            <a:r>
              <a:rPr lang="pt-BR" dirty="0" smtClean="0"/>
              <a:t>2017</a:t>
            </a:r>
          </a:p>
        </p:txBody>
      </p:sp>
      <p:pic>
        <p:nvPicPr>
          <p:cNvPr id="2" name="Imagem 1"/>
          <p:cNvPicPr>
            <a:picLocks noChangeAspect="1"/>
          </p:cNvPicPr>
          <p:nvPr/>
        </p:nvPicPr>
        <p:blipFill>
          <a:blip r:embed="rId3"/>
          <a:stretch>
            <a:fillRect/>
          </a:stretch>
        </p:blipFill>
        <p:spPr>
          <a:xfrm>
            <a:off x="7059168" y="1669484"/>
            <a:ext cx="5132832" cy="4423594"/>
          </a:xfrm>
          <a:prstGeom prst="rect">
            <a:avLst/>
          </a:prstGeom>
        </p:spPr>
      </p:pic>
    </p:spTree>
    <p:extLst>
      <p:ext uri="{BB962C8B-B14F-4D97-AF65-F5344CB8AC3E}">
        <p14:creationId xmlns:p14="http://schemas.microsoft.com/office/powerpoint/2010/main" val="3998335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pt-BR" dirty="0" smtClean="0">
                <a:solidFill>
                  <a:srgbClr val="0070C0"/>
                </a:solidFill>
              </a:rPr>
              <a:t>Obras </a:t>
            </a:r>
            <a:r>
              <a:rPr lang="pt-BR" dirty="0" err="1" smtClean="0">
                <a:solidFill>
                  <a:srgbClr val="0070C0"/>
                </a:solidFill>
              </a:rPr>
              <a:t>Viales</a:t>
            </a:r>
            <a:r>
              <a:rPr lang="pt-BR" dirty="0" smtClean="0">
                <a:solidFill>
                  <a:srgbClr val="0070C0"/>
                </a:solidFill>
              </a:rPr>
              <a:t/>
            </a:r>
            <a:br>
              <a:rPr lang="pt-BR" dirty="0" smtClean="0">
                <a:solidFill>
                  <a:srgbClr val="0070C0"/>
                </a:solidFill>
              </a:rPr>
            </a:br>
            <a:endParaRPr lang="pt-BR" sz="2900" b="0" dirty="0">
              <a:solidFill>
                <a:srgbClr val="0070C0"/>
              </a:solidFill>
            </a:endParaRPr>
          </a:p>
        </p:txBody>
      </p:sp>
      <p:sp>
        <p:nvSpPr>
          <p:cNvPr id="2" name="Espaço Reservado para Conteúdo 1"/>
          <p:cNvSpPr>
            <a:spLocks noGrp="1"/>
          </p:cNvSpPr>
          <p:nvPr>
            <p:ph idx="1"/>
          </p:nvPr>
        </p:nvSpPr>
        <p:spPr>
          <a:xfrm>
            <a:off x="838200" y="1959429"/>
            <a:ext cx="5855208" cy="3991428"/>
          </a:xfrm>
        </p:spPr>
        <p:txBody>
          <a:bodyPr/>
          <a:lstStyle/>
          <a:p>
            <a:pPr marL="0" indent="0">
              <a:buNone/>
            </a:pPr>
            <a:r>
              <a:rPr lang="pt-BR" sz="3600" dirty="0" smtClean="0"/>
              <a:t>Objetivo</a:t>
            </a:r>
            <a:endParaRPr lang="es-ES_tradnl" sz="3600" dirty="0" smtClean="0"/>
          </a:p>
          <a:p>
            <a:pPr marL="0" indent="0">
              <a:buNone/>
            </a:pPr>
            <a:r>
              <a:rPr lang="es-ES_tradnl" sz="3000" dirty="0" smtClean="0"/>
              <a:t>Revisar la </a:t>
            </a:r>
            <a:r>
              <a:rPr lang="es-ES_tradnl" sz="3000" b="1" dirty="0"/>
              <a:t>calidad </a:t>
            </a:r>
            <a:r>
              <a:rPr lang="es-ES_tradnl" sz="3000" dirty="0"/>
              <a:t>de las obras viales de construcción y mantenimiento bajo la administración directa del gobierno, según </a:t>
            </a:r>
            <a:r>
              <a:rPr lang="es-ES_tradnl" sz="3000" b="1" dirty="0"/>
              <a:t>directrices</a:t>
            </a:r>
            <a:r>
              <a:rPr lang="es-ES_tradnl" sz="3000" dirty="0"/>
              <a:t> </a:t>
            </a:r>
            <a:r>
              <a:rPr lang="es-ES_tradnl" sz="3000" dirty="0" smtClean="0"/>
              <a:t>consensuados en el ámbito del GTOP.</a:t>
            </a:r>
            <a:endParaRPr lang="es-ES_tradnl" dirty="0"/>
          </a:p>
        </p:txBody>
      </p:sp>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7912" y="1710291"/>
            <a:ext cx="5654088" cy="4240566"/>
          </a:xfrm>
          <a:prstGeom prst="rect">
            <a:avLst/>
          </a:prstGeom>
        </p:spPr>
      </p:pic>
    </p:spTree>
    <p:extLst>
      <p:ext uri="{BB962C8B-B14F-4D97-AF65-F5344CB8AC3E}">
        <p14:creationId xmlns:p14="http://schemas.microsoft.com/office/powerpoint/2010/main" val="1152788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3698182" y="478918"/>
            <a:ext cx="4501896" cy="768097"/>
          </a:xfrm>
        </p:spPr>
        <p:txBody>
          <a:bodyPr/>
          <a:lstStyle/>
          <a:p>
            <a:pPr marL="0" indent="0" algn="ctr">
              <a:buNone/>
            </a:pPr>
            <a:r>
              <a:rPr lang="pt-BR" sz="6000" dirty="0" smtClean="0"/>
              <a:t>¡</a:t>
            </a:r>
            <a:r>
              <a:rPr lang="pt-BR" sz="6000" dirty="0" err="1" smtClean="0"/>
              <a:t>Gracias</a:t>
            </a:r>
            <a:r>
              <a:rPr lang="pt-BR" sz="6000" dirty="0" smtClean="0"/>
              <a:t>!</a:t>
            </a:r>
          </a:p>
        </p:txBody>
      </p:sp>
      <p:pic>
        <p:nvPicPr>
          <p:cNvPr id="2" name="Image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4154" y="1738728"/>
            <a:ext cx="6177845" cy="3990192"/>
          </a:xfrm>
          <a:prstGeom prst="rect">
            <a:avLst/>
          </a:prstGeom>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738728"/>
            <a:ext cx="6191436" cy="3990192"/>
          </a:xfrm>
          <a:prstGeom prst="rect">
            <a:avLst/>
          </a:prstGeom>
        </p:spPr>
      </p:pic>
    </p:spTree>
    <p:extLst>
      <p:ext uri="{BB962C8B-B14F-4D97-AF65-F5344CB8AC3E}">
        <p14:creationId xmlns:p14="http://schemas.microsoft.com/office/powerpoint/2010/main" val="2192228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p:cNvPicPr/>
          <p:nvPr/>
        </p:nvPicPr>
        <p:blipFill>
          <a:blip r:embed="rId3" cstate="print">
            <a:extLst>
              <a:ext uri="{28A0092B-C50C-407E-A947-70E740481C1C}">
                <a14:useLocalDpi xmlns:a14="http://schemas.microsoft.com/office/drawing/2010/main" val="0"/>
              </a:ext>
            </a:extLst>
          </a:blip>
          <a:stretch>
            <a:fillRect/>
          </a:stretch>
        </p:blipFill>
        <p:spPr>
          <a:xfrm>
            <a:off x="5925312" y="1683190"/>
            <a:ext cx="6266689" cy="4388426"/>
          </a:xfrm>
          <a:prstGeom prst="rect">
            <a:avLst/>
          </a:prstGeom>
        </p:spPr>
      </p:pic>
      <p:pic>
        <p:nvPicPr>
          <p:cNvPr id="11" name="Imagem 10" descr="D:\Users\gustavogf\AppData\Local\Microsoft\Windows\Temporary Internet Files\Content.Word\Vista Proyecto Boca de Cachón, 6.jpg"/>
          <p:cNvPicPr/>
          <p:nvPr/>
        </p:nvPicPr>
        <p:blipFill>
          <a:blip r:embed="rId4">
            <a:extLst>
              <a:ext uri="{28A0092B-C50C-407E-A947-70E740481C1C}">
                <a14:useLocalDpi xmlns:a14="http://schemas.microsoft.com/office/drawing/2010/main" val="0"/>
              </a:ext>
            </a:extLst>
          </a:blip>
          <a:srcRect/>
          <a:stretch>
            <a:fillRect/>
          </a:stretch>
        </p:blipFill>
        <p:spPr bwMode="auto">
          <a:xfrm>
            <a:off x="0" y="1683190"/>
            <a:ext cx="5925312" cy="4388426"/>
          </a:xfrm>
          <a:prstGeom prst="rect">
            <a:avLst/>
          </a:prstGeom>
          <a:noFill/>
          <a:ln>
            <a:noFill/>
          </a:ln>
        </p:spPr>
      </p:pic>
      <p:sp>
        <p:nvSpPr>
          <p:cNvPr id="12" name="Título 3"/>
          <p:cNvSpPr>
            <a:spLocks noGrp="1"/>
          </p:cNvSpPr>
          <p:nvPr>
            <p:ph type="title"/>
          </p:nvPr>
        </p:nvSpPr>
        <p:spPr>
          <a:xfrm>
            <a:off x="329184" y="586587"/>
            <a:ext cx="11862816" cy="868192"/>
          </a:xfrm>
        </p:spPr>
        <p:txBody>
          <a:bodyPr>
            <a:normAutofit fontScale="90000"/>
          </a:bodyPr>
          <a:lstStyle/>
          <a:p>
            <a:r>
              <a:rPr lang="pt-BR" sz="5100" dirty="0" err="1" smtClean="0">
                <a:solidFill>
                  <a:srgbClr val="0070C0"/>
                </a:solidFill>
              </a:rPr>
              <a:t>Auditoría</a:t>
            </a:r>
            <a:r>
              <a:rPr lang="pt-BR" sz="5100" dirty="0" smtClean="0">
                <a:solidFill>
                  <a:srgbClr val="0070C0"/>
                </a:solidFill>
              </a:rPr>
              <a:t> </a:t>
            </a:r>
            <a:r>
              <a:rPr lang="pt-BR" sz="5100" dirty="0" err="1" smtClean="0">
                <a:solidFill>
                  <a:srgbClr val="0070C0"/>
                </a:solidFill>
              </a:rPr>
              <a:t>Coordinada</a:t>
            </a:r>
            <a:r>
              <a:rPr lang="pt-BR" sz="5100" dirty="0" smtClean="0">
                <a:solidFill>
                  <a:srgbClr val="0070C0"/>
                </a:solidFill>
              </a:rPr>
              <a:t> sobre Obras </a:t>
            </a:r>
            <a:r>
              <a:rPr lang="pt-BR" sz="5100" dirty="0">
                <a:solidFill>
                  <a:srgbClr val="0070C0"/>
                </a:solidFill>
              </a:rPr>
              <a:t>de </a:t>
            </a:r>
            <a:r>
              <a:rPr lang="pt-BR" sz="5100" dirty="0" err="1" smtClean="0">
                <a:solidFill>
                  <a:srgbClr val="0070C0"/>
                </a:solidFill>
              </a:rPr>
              <a:t>Viviendas</a:t>
            </a:r>
            <a:r>
              <a:rPr lang="pt-BR" dirty="0" smtClean="0">
                <a:solidFill>
                  <a:srgbClr val="0070C0"/>
                </a:solidFill>
              </a:rPr>
              <a:t/>
            </a:r>
            <a:br>
              <a:rPr lang="pt-BR" dirty="0" smtClean="0">
                <a:solidFill>
                  <a:srgbClr val="0070C0"/>
                </a:solidFill>
              </a:rPr>
            </a:br>
            <a:endParaRPr lang="pt-BR" sz="2900" b="0" dirty="0">
              <a:solidFill>
                <a:srgbClr val="0070C0"/>
              </a:solidFill>
            </a:endParaRPr>
          </a:p>
        </p:txBody>
      </p:sp>
    </p:spTree>
    <p:extLst>
      <p:ext uri="{BB962C8B-B14F-4D97-AF65-F5344CB8AC3E}">
        <p14:creationId xmlns:p14="http://schemas.microsoft.com/office/powerpoint/2010/main" val="3076176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pt-BR" dirty="0">
                <a:solidFill>
                  <a:srgbClr val="0070C0"/>
                </a:solidFill>
              </a:rPr>
              <a:t>Obras de </a:t>
            </a:r>
            <a:r>
              <a:rPr lang="pt-BR" dirty="0" err="1">
                <a:solidFill>
                  <a:srgbClr val="0070C0"/>
                </a:solidFill>
              </a:rPr>
              <a:t>Viviendas</a:t>
            </a:r>
            <a:r>
              <a:rPr lang="pt-BR" dirty="0">
                <a:solidFill>
                  <a:srgbClr val="0070C0"/>
                </a:solidFill>
              </a:rPr>
              <a:t/>
            </a:r>
            <a:br>
              <a:rPr lang="pt-BR" dirty="0">
                <a:solidFill>
                  <a:srgbClr val="0070C0"/>
                </a:solidFill>
              </a:rPr>
            </a:br>
            <a:endParaRPr lang="pt-BR" dirty="0"/>
          </a:p>
        </p:txBody>
      </p:sp>
      <p:sp>
        <p:nvSpPr>
          <p:cNvPr id="5" name="Espaço Reservado para Conteúdo 4"/>
          <p:cNvSpPr>
            <a:spLocks noGrp="1"/>
          </p:cNvSpPr>
          <p:nvPr>
            <p:ph idx="1"/>
          </p:nvPr>
        </p:nvSpPr>
        <p:spPr>
          <a:xfrm>
            <a:off x="838200" y="1959429"/>
            <a:ext cx="6220968" cy="3991428"/>
          </a:xfrm>
        </p:spPr>
        <p:txBody>
          <a:bodyPr/>
          <a:lstStyle/>
          <a:p>
            <a:pPr marL="0" indent="0">
              <a:buNone/>
            </a:pPr>
            <a:r>
              <a:rPr lang="pt-BR" sz="3600" dirty="0" smtClean="0"/>
              <a:t>9 EFS participantes   </a:t>
            </a:r>
          </a:p>
          <a:p>
            <a:pPr marL="0" indent="0">
              <a:buNone/>
            </a:pPr>
            <a:r>
              <a:rPr lang="es-ES_tradnl" sz="3000" dirty="0"/>
              <a:t>Al todo, </a:t>
            </a:r>
            <a:r>
              <a:rPr lang="es-ES_tradnl" sz="3000" dirty="0" smtClean="0"/>
              <a:t>se revisaron </a:t>
            </a:r>
            <a:r>
              <a:rPr lang="es-ES_tradnl" sz="3000" b="1" dirty="0"/>
              <a:t>64 proyectos </a:t>
            </a:r>
            <a:r>
              <a:rPr lang="es-ES_tradnl" sz="3000" dirty="0"/>
              <a:t>de viviendas sociales en todos los países participantes, totalizando 36.633 viviendas. </a:t>
            </a:r>
            <a:endParaRPr lang="pt-BR" sz="3000" dirty="0"/>
          </a:p>
        </p:txBody>
      </p:sp>
      <p:pic>
        <p:nvPicPr>
          <p:cNvPr id="7" name="Espaço Reservado para Conteúdo 6"/>
          <p:cNvPicPr>
            <a:picLocks noChangeAspect="1"/>
          </p:cNvPicPr>
          <p:nvPr/>
        </p:nvPicPr>
        <p:blipFill>
          <a:blip r:embed="rId3"/>
          <a:stretch>
            <a:fillRect/>
          </a:stretch>
        </p:blipFill>
        <p:spPr bwMode="auto">
          <a:xfrm>
            <a:off x="7188010" y="1684113"/>
            <a:ext cx="5003990" cy="4357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7253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pt-BR" dirty="0" smtClean="0">
                <a:solidFill>
                  <a:srgbClr val="0070C0"/>
                </a:solidFill>
              </a:rPr>
              <a:t>Obras </a:t>
            </a:r>
            <a:r>
              <a:rPr lang="pt-BR" dirty="0">
                <a:solidFill>
                  <a:srgbClr val="0070C0"/>
                </a:solidFill>
              </a:rPr>
              <a:t>de </a:t>
            </a:r>
            <a:r>
              <a:rPr lang="pt-BR" dirty="0" err="1" smtClean="0">
                <a:solidFill>
                  <a:srgbClr val="0070C0"/>
                </a:solidFill>
              </a:rPr>
              <a:t>Viviendas</a:t>
            </a:r>
            <a:r>
              <a:rPr lang="pt-BR" dirty="0" smtClean="0">
                <a:solidFill>
                  <a:srgbClr val="0070C0"/>
                </a:solidFill>
              </a:rPr>
              <a:t/>
            </a:r>
            <a:br>
              <a:rPr lang="pt-BR" dirty="0" smtClean="0">
                <a:solidFill>
                  <a:srgbClr val="0070C0"/>
                </a:solidFill>
              </a:rPr>
            </a:br>
            <a:endParaRPr lang="pt-BR" sz="2900" b="0" dirty="0">
              <a:solidFill>
                <a:srgbClr val="0070C0"/>
              </a:solidFill>
            </a:endParaRPr>
          </a:p>
        </p:txBody>
      </p:sp>
      <p:pic>
        <p:nvPicPr>
          <p:cNvPr id="8" name="Imagem 7"/>
          <p:cNvPicPr>
            <a:picLocks noChangeAspect="1"/>
          </p:cNvPicPr>
          <p:nvPr/>
        </p:nvPicPr>
        <p:blipFill>
          <a:blip r:embed="rId3"/>
          <a:stretch>
            <a:fillRect/>
          </a:stretch>
        </p:blipFill>
        <p:spPr>
          <a:xfrm>
            <a:off x="7130185" y="1720689"/>
            <a:ext cx="5058767" cy="4190870"/>
          </a:xfrm>
          <a:prstGeom prst="rect">
            <a:avLst/>
          </a:prstGeom>
        </p:spPr>
      </p:pic>
      <p:sp>
        <p:nvSpPr>
          <p:cNvPr id="9" name="Retângulo 8"/>
          <p:cNvSpPr/>
          <p:nvPr/>
        </p:nvSpPr>
        <p:spPr>
          <a:xfrm>
            <a:off x="6361685" y="5874983"/>
            <a:ext cx="8799158" cy="276999"/>
          </a:xfrm>
          <a:prstGeom prst="rect">
            <a:avLst/>
          </a:prstGeom>
        </p:spPr>
        <p:txBody>
          <a:bodyPr wrap="square">
            <a:spAutoFit/>
          </a:bodyPr>
          <a:lstStyle/>
          <a:p>
            <a:pPr algn="ctr">
              <a:defRPr/>
            </a:pPr>
            <a:r>
              <a:rPr lang="pt-BR" sz="1200" dirty="0" smtClean="0">
                <a:latin typeface="Calibri" panose="020F0502020204030204" pitchFamily="34" charset="0"/>
              </a:rPr>
              <a:t>Fuente: BID, 2012. </a:t>
            </a:r>
            <a:r>
              <a:rPr lang="pt-BR" sz="1200" dirty="0" err="1" smtClean="0">
                <a:latin typeface="Calibri" panose="020F0502020204030204" pitchFamily="34" charset="0"/>
              </a:rPr>
              <a:t>Un</a:t>
            </a:r>
            <a:r>
              <a:rPr lang="pt-BR" sz="1200" dirty="0" smtClean="0">
                <a:latin typeface="Calibri" panose="020F0502020204030204" pitchFamily="34" charset="0"/>
              </a:rPr>
              <a:t> </a:t>
            </a:r>
            <a:r>
              <a:rPr lang="pt-BR" sz="1200" dirty="0" err="1" smtClean="0">
                <a:latin typeface="Calibri" panose="020F0502020204030204" pitchFamily="34" charset="0"/>
              </a:rPr>
              <a:t>espacio</a:t>
            </a:r>
            <a:r>
              <a:rPr lang="pt-BR" sz="1200" dirty="0" smtClean="0">
                <a:latin typeface="Calibri" panose="020F0502020204030204" pitchFamily="34" charset="0"/>
              </a:rPr>
              <a:t> para </a:t>
            </a:r>
            <a:r>
              <a:rPr lang="pt-BR" sz="1200" dirty="0" err="1" smtClean="0">
                <a:latin typeface="Calibri" panose="020F0502020204030204" pitchFamily="34" charset="0"/>
              </a:rPr>
              <a:t>el</a:t>
            </a:r>
            <a:r>
              <a:rPr lang="pt-BR" sz="1200" dirty="0" smtClean="0">
                <a:latin typeface="Calibri" panose="020F0502020204030204" pitchFamily="34" charset="0"/>
              </a:rPr>
              <a:t> </a:t>
            </a:r>
            <a:r>
              <a:rPr lang="pt-BR" sz="1200" dirty="0" err="1" smtClean="0">
                <a:latin typeface="Calibri" panose="020F0502020204030204" pitchFamily="34" charset="0"/>
              </a:rPr>
              <a:t>desarrollo</a:t>
            </a:r>
            <a:r>
              <a:rPr lang="pt-BR" sz="1200" dirty="0" smtClean="0">
                <a:latin typeface="Calibri" panose="020F0502020204030204" pitchFamily="34" charset="0"/>
              </a:rPr>
              <a:t> </a:t>
            </a:r>
            <a:endParaRPr lang="es-ES_tradnl" sz="1200" dirty="0" smtClean="0">
              <a:latin typeface="Calibri" panose="020F0502020204030204" pitchFamily="34" charset="0"/>
            </a:endParaRPr>
          </a:p>
        </p:txBody>
      </p:sp>
      <p:sp>
        <p:nvSpPr>
          <p:cNvPr id="10" name="Espaço Reservado para Conteúdo 4"/>
          <p:cNvSpPr>
            <a:spLocks noGrp="1"/>
          </p:cNvSpPr>
          <p:nvPr>
            <p:ph idx="1"/>
          </p:nvPr>
        </p:nvSpPr>
        <p:spPr>
          <a:xfrm>
            <a:off x="838200" y="1959429"/>
            <a:ext cx="5708904" cy="3991428"/>
          </a:xfrm>
        </p:spPr>
        <p:txBody>
          <a:bodyPr/>
          <a:lstStyle/>
          <a:p>
            <a:pPr marL="0" indent="0">
              <a:buNone/>
            </a:pPr>
            <a:r>
              <a:rPr lang="pt-BR" sz="3600" dirty="0" smtClean="0"/>
              <a:t>Contexto</a:t>
            </a:r>
            <a:endParaRPr lang="es-ES_tradnl" sz="3600" dirty="0" smtClean="0"/>
          </a:p>
          <a:p>
            <a:pPr marL="0" indent="0">
              <a:buNone/>
            </a:pPr>
            <a:r>
              <a:rPr lang="es-ES_tradnl" sz="3000" dirty="0"/>
              <a:t>Elevado porcentual de la población que vive actualmente en </a:t>
            </a:r>
            <a:r>
              <a:rPr lang="es-ES_tradnl" sz="3000" b="1" dirty="0"/>
              <a:t>condiciones precarias de habitabilidad </a:t>
            </a:r>
            <a:r>
              <a:rPr lang="es-ES_tradnl" sz="3000" dirty="0"/>
              <a:t>en los países latinoamericanos.</a:t>
            </a:r>
            <a:endParaRPr lang="pt-BR" sz="3000" dirty="0"/>
          </a:p>
        </p:txBody>
      </p:sp>
    </p:spTree>
    <p:extLst>
      <p:ext uri="{BB962C8B-B14F-4D97-AF65-F5344CB8AC3E}">
        <p14:creationId xmlns:p14="http://schemas.microsoft.com/office/powerpoint/2010/main" val="661576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pt-BR" dirty="0" smtClean="0">
                <a:solidFill>
                  <a:srgbClr val="0070C0"/>
                </a:solidFill>
              </a:rPr>
              <a:t>Obras </a:t>
            </a:r>
            <a:r>
              <a:rPr lang="pt-BR" dirty="0">
                <a:solidFill>
                  <a:srgbClr val="0070C0"/>
                </a:solidFill>
              </a:rPr>
              <a:t>de </a:t>
            </a:r>
            <a:r>
              <a:rPr lang="pt-BR" dirty="0" err="1" smtClean="0">
                <a:solidFill>
                  <a:srgbClr val="0070C0"/>
                </a:solidFill>
              </a:rPr>
              <a:t>Viviendas</a:t>
            </a:r>
            <a:r>
              <a:rPr lang="pt-BR" dirty="0" smtClean="0">
                <a:solidFill>
                  <a:srgbClr val="0070C0"/>
                </a:solidFill>
              </a:rPr>
              <a:t/>
            </a:r>
            <a:br>
              <a:rPr lang="pt-BR" dirty="0" smtClean="0">
                <a:solidFill>
                  <a:srgbClr val="0070C0"/>
                </a:solidFill>
              </a:rPr>
            </a:br>
            <a:endParaRPr lang="pt-BR" sz="2900" b="0" dirty="0">
              <a:solidFill>
                <a:srgbClr val="0070C0"/>
              </a:solidFill>
            </a:endParaRPr>
          </a:p>
        </p:txBody>
      </p:sp>
      <p:sp>
        <p:nvSpPr>
          <p:cNvPr id="2" name="Espaço Reservado para Conteúdo 1"/>
          <p:cNvSpPr>
            <a:spLocks noGrp="1"/>
          </p:cNvSpPr>
          <p:nvPr>
            <p:ph idx="1"/>
          </p:nvPr>
        </p:nvSpPr>
        <p:spPr>
          <a:xfrm>
            <a:off x="838200" y="1959429"/>
            <a:ext cx="6714744" cy="3991428"/>
          </a:xfrm>
        </p:spPr>
        <p:txBody>
          <a:bodyPr/>
          <a:lstStyle/>
          <a:p>
            <a:pPr marL="0" indent="0">
              <a:buNone/>
            </a:pPr>
            <a:r>
              <a:rPr lang="pt-BR" sz="3600" dirty="0" smtClean="0"/>
              <a:t>Objetivo</a:t>
            </a:r>
            <a:endParaRPr lang="es-ES_tradnl" sz="3600" dirty="0" smtClean="0"/>
          </a:p>
          <a:p>
            <a:pPr marL="0" indent="0">
              <a:buNone/>
            </a:pPr>
            <a:r>
              <a:rPr lang="es-ES_tradnl" sz="3000" dirty="0" smtClean="0"/>
              <a:t>Revisar </a:t>
            </a:r>
            <a:r>
              <a:rPr lang="es-ES_tradnl" sz="3000" dirty="0"/>
              <a:t>las </a:t>
            </a:r>
            <a:r>
              <a:rPr lang="es-ES_tradnl" sz="3000" b="1" dirty="0"/>
              <a:t>políticas públicas </a:t>
            </a:r>
            <a:r>
              <a:rPr lang="es-ES_tradnl" sz="3000" dirty="0"/>
              <a:t>y </a:t>
            </a:r>
            <a:r>
              <a:rPr lang="es-ES_tradnl" sz="3000" b="1" dirty="0"/>
              <a:t>obras</a:t>
            </a:r>
            <a:r>
              <a:rPr lang="es-ES_tradnl" sz="3000" dirty="0"/>
              <a:t> de viviendas sociales para verificar si los países están considerando  los </a:t>
            </a:r>
            <a:r>
              <a:rPr lang="es-ES_tradnl" sz="3000" b="1" dirty="0"/>
              <a:t>aspectos</a:t>
            </a:r>
            <a:r>
              <a:rPr lang="es-ES_tradnl" sz="3000" dirty="0"/>
              <a:t> y </a:t>
            </a:r>
            <a:r>
              <a:rPr lang="es-ES_tradnl" sz="3000" b="1" dirty="0"/>
              <a:t>directrices</a:t>
            </a:r>
            <a:r>
              <a:rPr lang="es-ES_tradnl" sz="3000" dirty="0"/>
              <a:t> que la UNECE/ONU ha propuesto en la Guía para Proyectos de Vivienda Social y si las </a:t>
            </a:r>
            <a:r>
              <a:rPr lang="es-ES_tradnl" sz="3000" b="1" dirty="0"/>
              <a:t>metas cuantitativas </a:t>
            </a:r>
            <a:r>
              <a:rPr lang="es-ES_tradnl" sz="3000" dirty="0"/>
              <a:t>para construcción de viviendas están siendo cumplidas.</a:t>
            </a:r>
          </a:p>
          <a:p>
            <a:endParaRPr lang="es-ES_tradnl" dirty="0"/>
          </a:p>
        </p:txBody>
      </p:sp>
      <p:pic>
        <p:nvPicPr>
          <p:cNvPr id="5" name="Imagem 4"/>
          <p:cNvPicPr/>
          <p:nvPr/>
        </p:nvPicPr>
        <p:blipFill>
          <a:blip r:embed="rId3" cstate="print">
            <a:extLst>
              <a:ext uri="{28A0092B-C50C-407E-A947-70E740481C1C}">
                <a14:useLocalDpi xmlns:a14="http://schemas.microsoft.com/office/drawing/2010/main" val="0"/>
              </a:ext>
            </a:extLst>
          </a:blip>
          <a:stretch>
            <a:fillRect/>
          </a:stretch>
        </p:blipFill>
        <p:spPr>
          <a:xfrm>
            <a:off x="8247888" y="1928815"/>
            <a:ext cx="3706367" cy="4022042"/>
          </a:xfrm>
          <a:prstGeom prst="rect">
            <a:avLst/>
          </a:prstGeom>
        </p:spPr>
      </p:pic>
    </p:spTree>
    <p:extLst>
      <p:ext uri="{BB962C8B-B14F-4D97-AF65-F5344CB8AC3E}">
        <p14:creationId xmlns:p14="http://schemas.microsoft.com/office/powerpoint/2010/main" val="59202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pt-BR" dirty="0" smtClean="0">
                <a:solidFill>
                  <a:srgbClr val="0070C0"/>
                </a:solidFill>
              </a:rPr>
              <a:t>Obras </a:t>
            </a:r>
            <a:r>
              <a:rPr lang="pt-BR" dirty="0">
                <a:solidFill>
                  <a:srgbClr val="0070C0"/>
                </a:solidFill>
              </a:rPr>
              <a:t>de </a:t>
            </a:r>
            <a:r>
              <a:rPr lang="pt-BR" dirty="0" err="1" smtClean="0">
                <a:solidFill>
                  <a:srgbClr val="0070C0"/>
                </a:solidFill>
              </a:rPr>
              <a:t>Viviendas</a:t>
            </a:r>
            <a:r>
              <a:rPr lang="pt-BR" dirty="0" smtClean="0">
                <a:solidFill>
                  <a:srgbClr val="0070C0"/>
                </a:solidFill>
              </a:rPr>
              <a:t/>
            </a:r>
            <a:br>
              <a:rPr lang="pt-BR" dirty="0" smtClean="0">
                <a:solidFill>
                  <a:srgbClr val="0070C0"/>
                </a:solidFill>
              </a:rPr>
            </a:br>
            <a:endParaRPr lang="pt-BR" sz="3100" b="0" dirty="0">
              <a:solidFill>
                <a:srgbClr val="0070C0"/>
              </a:solidFill>
            </a:endParaRPr>
          </a:p>
        </p:txBody>
      </p:sp>
      <p:sp>
        <p:nvSpPr>
          <p:cNvPr id="2" name="Espaço Reservado para Conteúdo 1"/>
          <p:cNvSpPr>
            <a:spLocks noGrp="1"/>
          </p:cNvSpPr>
          <p:nvPr>
            <p:ph idx="1"/>
          </p:nvPr>
        </p:nvSpPr>
        <p:spPr>
          <a:xfrm>
            <a:off x="838200" y="1928815"/>
            <a:ext cx="10515600" cy="3991428"/>
          </a:xfrm>
        </p:spPr>
        <p:txBody>
          <a:bodyPr/>
          <a:lstStyle/>
          <a:p>
            <a:pPr marL="0" indent="0">
              <a:buNone/>
            </a:pPr>
            <a:r>
              <a:rPr lang="es-ES_tradnl" sz="3600" dirty="0"/>
              <a:t>Directrices revisadas (criterios)</a:t>
            </a:r>
          </a:p>
          <a:p>
            <a:pPr>
              <a:buFont typeface="Wingdings" panose="05000000000000000000" pitchFamily="2" charset="2"/>
              <a:buChar char="ü"/>
            </a:pPr>
            <a:r>
              <a:rPr lang="es-ES_tradnl" sz="2400" dirty="0" smtClean="0"/>
              <a:t>Acceso </a:t>
            </a:r>
            <a:r>
              <a:rPr lang="es-ES_tradnl" sz="2400" dirty="0"/>
              <a:t>a grupos menos privilegiados</a:t>
            </a:r>
          </a:p>
          <a:p>
            <a:pPr>
              <a:buFont typeface="Wingdings" panose="05000000000000000000" pitchFamily="2" charset="2"/>
              <a:buChar char="ü"/>
            </a:pPr>
            <a:r>
              <a:rPr lang="es-ES_tradnl" sz="2400" dirty="0"/>
              <a:t>Costo accesible</a:t>
            </a:r>
          </a:p>
          <a:p>
            <a:pPr>
              <a:buFont typeface="Wingdings" panose="05000000000000000000" pitchFamily="2" charset="2"/>
              <a:buChar char="ü"/>
            </a:pPr>
            <a:r>
              <a:rPr lang="es-ES_tradnl" sz="2400" dirty="0"/>
              <a:t>Metas cualitativas</a:t>
            </a:r>
          </a:p>
          <a:p>
            <a:pPr>
              <a:buFont typeface="Wingdings" panose="05000000000000000000" pitchFamily="2" charset="2"/>
              <a:buChar char="ü"/>
            </a:pPr>
            <a:r>
              <a:rPr lang="es-ES_tradnl" sz="2400" dirty="0"/>
              <a:t>Adaptaciones para discapacitados</a:t>
            </a:r>
          </a:p>
          <a:p>
            <a:pPr>
              <a:buFont typeface="Wingdings" panose="05000000000000000000" pitchFamily="2" charset="2"/>
              <a:buChar char="ü"/>
            </a:pPr>
            <a:r>
              <a:rPr lang="es-ES_tradnl" sz="2400" dirty="0"/>
              <a:t>Combate a la exclusión social</a:t>
            </a:r>
          </a:p>
          <a:p>
            <a:pPr>
              <a:buFont typeface="Wingdings" panose="05000000000000000000" pitchFamily="2" charset="2"/>
              <a:buChar char="ü"/>
            </a:pPr>
            <a:r>
              <a:rPr lang="es-ES_tradnl" sz="2400" dirty="0"/>
              <a:t>Seguridad jurídica </a:t>
            </a:r>
          </a:p>
          <a:p>
            <a:pPr>
              <a:buFont typeface="Wingdings" panose="05000000000000000000" pitchFamily="2" charset="2"/>
              <a:buChar char="ü"/>
            </a:pPr>
            <a:r>
              <a:rPr lang="es-ES_tradnl" sz="2400" dirty="0"/>
              <a:t>Participación de los moradores en las decisiones</a:t>
            </a:r>
          </a:p>
          <a:p>
            <a:pPr>
              <a:buFont typeface="Wingdings" panose="05000000000000000000" pitchFamily="2" charset="2"/>
              <a:buChar char="ü"/>
            </a:pPr>
            <a:r>
              <a:rPr lang="es-ES_tradnl" sz="2400" dirty="0"/>
              <a:t>Sostenibilidad ambiental y enérgica </a:t>
            </a:r>
          </a:p>
        </p:txBody>
      </p:sp>
      <p:pic>
        <p:nvPicPr>
          <p:cNvPr id="5" name="Imagem 4"/>
          <p:cNvPicPr/>
          <p:nvPr/>
        </p:nvPicPr>
        <p:blipFill>
          <a:blip r:embed="rId3" cstate="print">
            <a:extLst>
              <a:ext uri="{28A0092B-C50C-407E-A947-70E740481C1C}">
                <a14:useLocalDpi xmlns:a14="http://schemas.microsoft.com/office/drawing/2010/main" val="0"/>
              </a:ext>
            </a:extLst>
          </a:blip>
          <a:stretch>
            <a:fillRect/>
          </a:stretch>
        </p:blipFill>
        <p:spPr>
          <a:xfrm>
            <a:off x="8247888" y="1928815"/>
            <a:ext cx="3706367" cy="4022042"/>
          </a:xfrm>
          <a:prstGeom prst="rect">
            <a:avLst/>
          </a:prstGeom>
        </p:spPr>
      </p:pic>
    </p:spTree>
    <p:extLst>
      <p:ext uri="{BB962C8B-B14F-4D97-AF65-F5344CB8AC3E}">
        <p14:creationId xmlns:p14="http://schemas.microsoft.com/office/powerpoint/2010/main" val="2464023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pt-BR" dirty="0" smtClean="0">
                <a:solidFill>
                  <a:srgbClr val="0070C0"/>
                </a:solidFill>
              </a:rPr>
              <a:t>Obras </a:t>
            </a:r>
            <a:r>
              <a:rPr lang="pt-BR" dirty="0">
                <a:solidFill>
                  <a:srgbClr val="0070C0"/>
                </a:solidFill>
              </a:rPr>
              <a:t>de </a:t>
            </a:r>
            <a:r>
              <a:rPr lang="pt-BR" dirty="0" err="1" smtClean="0">
                <a:solidFill>
                  <a:srgbClr val="0070C0"/>
                </a:solidFill>
              </a:rPr>
              <a:t>Viviendas</a:t>
            </a:r>
            <a:r>
              <a:rPr lang="pt-BR" dirty="0" smtClean="0">
                <a:solidFill>
                  <a:srgbClr val="0070C0"/>
                </a:solidFill>
              </a:rPr>
              <a:t/>
            </a:r>
            <a:br>
              <a:rPr lang="pt-BR" dirty="0" smtClean="0">
                <a:solidFill>
                  <a:srgbClr val="0070C0"/>
                </a:solidFill>
              </a:rPr>
            </a:br>
            <a:endParaRPr lang="pt-BR" sz="3100" b="0" dirty="0">
              <a:solidFill>
                <a:srgbClr val="0070C0"/>
              </a:solidFill>
            </a:endParaRPr>
          </a:p>
        </p:txBody>
      </p:sp>
      <p:sp>
        <p:nvSpPr>
          <p:cNvPr id="2" name="Espaço Reservado para Conteúdo 1"/>
          <p:cNvSpPr>
            <a:spLocks noGrp="1"/>
          </p:cNvSpPr>
          <p:nvPr>
            <p:ph idx="1"/>
          </p:nvPr>
        </p:nvSpPr>
        <p:spPr>
          <a:xfrm>
            <a:off x="838200" y="1959429"/>
            <a:ext cx="6824472" cy="3991428"/>
          </a:xfrm>
        </p:spPr>
        <p:txBody>
          <a:bodyPr/>
          <a:lstStyle/>
          <a:p>
            <a:pPr marL="0" indent="0">
              <a:buNone/>
            </a:pPr>
            <a:r>
              <a:rPr lang="pt-BR" sz="3600" dirty="0" err="1"/>
              <a:t>Principales</a:t>
            </a:r>
            <a:r>
              <a:rPr lang="pt-BR" sz="3600" dirty="0"/>
              <a:t> </a:t>
            </a:r>
            <a:r>
              <a:rPr lang="pt-BR" sz="3600" dirty="0" err="1"/>
              <a:t>hallazgos</a:t>
            </a:r>
            <a:endParaRPr lang="es-ES_tradnl" sz="3600" dirty="0"/>
          </a:p>
          <a:p>
            <a:pPr>
              <a:buFont typeface="Wingdings" panose="05000000000000000000" pitchFamily="2" charset="2"/>
              <a:buChar char="ü"/>
            </a:pPr>
            <a:r>
              <a:rPr lang="es-ES_tradnl" sz="2800" dirty="0" smtClean="0"/>
              <a:t> </a:t>
            </a:r>
            <a:r>
              <a:rPr lang="es-ES_tradnl" sz="2400" dirty="0" smtClean="0"/>
              <a:t>Ausencia de </a:t>
            </a:r>
            <a:r>
              <a:rPr lang="es-ES_tradnl" sz="2400" b="1" dirty="0" smtClean="0"/>
              <a:t>integración</a:t>
            </a:r>
            <a:r>
              <a:rPr lang="es-ES_tradnl" sz="2400" dirty="0" smtClean="0"/>
              <a:t> entre </a:t>
            </a:r>
            <a:r>
              <a:rPr lang="es-ES_tradnl" sz="2400" dirty="0"/>
              <a:t>la política habitacional </a:t>
            </a:r>
            <a:r>
              <a:rPr lang="es-ES_tradnl" sz="2400" dirty="0" smtClean="0"/>
              <a:t>e </a:t>
            </a:r>
            <a:r>
              <a:rPr lang="es-ES_tradnl" sz="2400" dirty="0"/>
              <a:t>otras políticas </a:t>
            </a:r>
            <a:r>
              <a:rPr lang="es-ES_tradnl" sz="2400" dirty="0" smtClean="0"/>
              <a:t>públicas;</a:t>
            </a:r>
            <a:endParaRPr lang="es-ES_tradnl" sz="2400" dirty="0"/>
          </a:p>
          <a:p>
            <a:pPr>
              <a:buFont typeface="Wingdings" panose="05000000000000000000" pitchFamily="2" charset="2"/>
              <a:buChar char="ü"/>
            </a:pPr>
            <a:r>
              <a:rPr lang="es-ES_tradnl" sz="2400" dirty="0"/>
              <a:t>Deficiencias y/o ausencia de </a:t>
            </a:r>
            <a:r>
              <a:rPr lang="es-ES_tradnl" sz="2400" b="1" dirty="0"/>
              <a:t>mecanismos transparentes</a:t>
            </a:r>
            <a:r>
              <a:rPr lang="es-ES_tradnl" sz="2400" dirty="0"/>
              <a:t> para jerarquizar y priorizar beneficiarios;</a:t>
            </a:r>
          </a:p>
          <a:p>
            <a:pPr>
              <a:buFont typeface="Wingdings" panose="05000000000000000000" pitchFamily="2" charset="2"/>
              <a:buChar char="ü"/>
            </a:pPr>
            <a:r>
              <a:rPr lang="es-ES_tradnl" sz="2400" dirty="0"/>
              <a:t>Baja adopción de criterios de </a:t>
            </a:r>
            <a:r>
              <a:rPr lang="es-ES_tradnl" sz="2400" b="1" dirty="0"/>
              <a:t>sostenibilidad</a:t>
            </a:r>
            <a:r>
              <a:rPr lang="es-ES_tradnl" sz="2400" dirty="0"/>
              <a:t> en los proyectos de viviendas;</a:t>
            </a:r>
          </a:p>
          <a:p>
            <a:pPr>
              <a:buFont typeface="Wingdings" panose="05000000000000000000" pitchFamily="2" charset="2"/>
              <a:buChar char="ü"/>
            </a:pPr>
            <a:r>
              <a:rPr lang="es-ES_tradnl" sz="2400" dirty="0"/>
              <a:t>Deficiencias en la adopción de criterios de </a:t>
            </a:r>
            <a:r>
              <a:rPr lang="es-ES_tradnl" sz="2400" b="1" dirty="0"/>
              <a:t>accesibilidad</a:t>
            </a:r>
            <a:r>
              <a:rPr lang="es-ES_tradnl" sz="2400" dirty="0" smtClean="0"/>
              <a:t>;</a:t>
            </a:r>
            <a:endParaRPr lang="es-ES_tradnl" sz="2400" dirty="0"/>
          </a:p>
        </p:txBody>
      </p:sp>
      <p:pic>
        <p:nvPicPr>
          <p:cNvPr id="5" name="Imagem 4"/>
          <p:cNvPicPr>
            <a:picLocks noChangeAspect="1"/>
          </p:cNvPicPr>
          <p:nvPr/>
        </p:nvPicPr>
        <p:blipFill>
          <a:blip r:embed="rId3"/>
          <a:stretch>
            <a:fillRect/>
          </a:stretch>
        </p:blipFill>
        <p:spPr>
          <a:xfrm>
            <a:off x="7662672" y="1928815"/>
            <a:ext cx="4334256" cy="3974420"/>
          </a:xfrm>
          <a:prstGeom prst="rect">
            <a:avLst/>
          </a:prstGeom>
        </p:spPr>
      </p:pic>
    </p:spTree>
    <p:extLst>
      <p:ext uri="{BB962C8B-B14F-4D97-AF65-F5344CB8AC3E}">
        <p14:creationId xmlns:p14="http://schemas.microsoft.com/office/powerpoint/2010/main" val="4272303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pt-BR" dirty="0" smtClean="0">
                <a:solidFill>
                  <a:srgbClr val="0070C0"/>
                </a:solidFill>
              </a:rPr>
              <a:t>Obras </a:t>
            </a:r>
            <a:r>
              <a:rPr lang="pt-BR" dirty="0">
                <a:solidFill>
                  <a:srgbClr val="0070C0"/>
                </a:solidFill>
              </a:rPr>
              <a:t>de </a:t>
            </a:r>
            <a:r>
              <a:rPr lang="pt-BR" dirty="0" err="1" smtClean="0">
                <a:solidFill>
                  <a:srgbClr val="0070C0"/>
                </a:solidFill>
              </a:rPr>
              <a:t>Viviendas</a:t>
            </a:r>
            <a:r>
              <a:rPr lang="pt-BR" dirty="0" smtClean="0">
                <a:solidFill>
                  <a:srgbClr val="0070C0"/>
                </a:solidFill>
              </a:rPr>
              <a:t/>
            </a:r>
            <a:br>
              <a:rPr lang="pt-BR" dirty="0" smtClean="0">
                <a:solidFill>
                  <a:srgbClr val="0070C0"/>
                </a:solidFill>
              </a:rPr>
            </a:br>
            <a:endParaRPr lang="pt-BR" sz="3100" b="0" dirty="0">
              <a:solidFill>
                <a:srgbClr val="0070C0"/>
              </a:solidFill>
            </a:endParaRPr>
          </a:p>
        </p:txBody>
      </p:sp>
      <p:sp>
        <p:nvSpPr>
          <p:cNvPr id="2" name="Espaço Reservado para Conteúdo 1"/>
          <p:cNvSpPr>
            <a:spLocks noGrp="1"/>
          </p:cNvSpPr>
          <p:nvPr>
            <p:ph idx="1"/>
          </p:nvPr>
        </p:nvSpPr>
        <p:spPr>
          <a:xfrm>
            <a:off x="838200" y="1959429"/>
            <a:ext cx="6824472" cy="3991428"/>
          </a:xfrm>
        </p:spPr>
        <p:txBody>
          <a:bodyPr/>
          <a:lstStyle/>
          <a:p>
            <a:pPr marL="0" indent="0">
              <a:buNone/>
            </a:pPr>
            <a:r>
              <a:rPr lang="pt-BR" sz="3600" dirty="0" err="1"/>
              <a:t>Principales</a:t>
            </a:r>
            <a:r>
              <a:rPr lang="pt-BR" sz="3600" dirty="0"/>
              <a:t> </a:t>
            </a:r>
            <a:r>
              <a:rPr lang="pt-BR" sz="3600" dirty="0" err="1"/>
              <a:t>hallazgos</a:t>
            </a:r>
            <a:endParaRPr lang="es-ES_tradnl" sz="3600" dirty="0"/>
          </a:p>
          <a:p>
            <a:pPr>
              <a:buFont typeface="Wingdings" panose="05000000000000000000" pitchFamily="2" charset="2"/>
              <a:buChar char="ü"/>
            </a:pPr>
            <a:r>
              <a:rPr lang="es-ES_tradnl" sz="2800" dirty="0" smtClean="0"/>
              <a:t>Ausencia </a:t>
            </a:r>
            <a:r>
              <a:rPr lang="es-ES_tradnl" sz="2800" dirty="0"/>
              <a:t>de entrega de las </a:t>
            </a:r>
            <a:r>
              <a:rPr lang="es-ES_tradnl" sz="2800" b="1" dirty="0"/>
              <a:t>escrituras públicas</a:t>
            </a:r>
            <a:r>
              <a:rPr lang="es-ES_tradnl" sz="2800" dirty="0"/>
              <a:t> de las viviendas;</a:t>
            </a:r>
          </a:p>
          <a:p>
            <a:pPr>
              <a:buFont typeface="Wingdings" panose="05000000000000000000" pitchFamily="2" charset="2"/>
              <a:buChar char="ü"/>
            </a:pPr>
            <a:r>
              <a:rPr lang="es-ES_tradnl" sz="2800" dirty="0"/>
              <a:t>Deficiencias en la ejecución y/o no previsión de realización de </a:t>
            </a:r>
            <a:r>
              <a:rPr lang="es-ES_tradnl" sz="2800" b="1" dirty="0"/>
              <a:t>trabajo social</a:t>
            </a:r>
            <a:r>
              <a:rPr lang="es-ES_tradnl" sz="2800" dirty="0"/>
              <a:t>;</a:t>
            </a:r>
          </a:p>
          <a:p>
            <a:pPr>
              <a:buFont typeface="Wingdings" panose="05000000000000000000" pitchFamily="2" charset="2"/>
              <a:buChar char="ü"/>
            </a:pPr>
            <a:r>
              <a:rPr lang="es-ES_tradnl" sz="2800" dirty="0"/>
              <a:t>Ausencia de definición de </a:t>
            </a:r>
            <a:r>
              <a:rPr lang="es-ES_tradnl" sz="2800" b="1" dirty="0"/>
              <a:t>metas de cantidad</a:t>
            </a:r>
            <a:r>
              <a:rPr lang="es-ES_tradnl" sz="2800" dirty="0"/>
              <a:t> de viviendas y/o dificultades para alcanzarlas.</a:t>
            </a:r>
          </a:p>
        </p:txBody>
      </p:sp>
      <p:pic>
        <p:nvPicPr>
          <p:cNvPr id="5" name="Imagem 4"/>
          <p:cNvPicPr>
            <a:picLocks noChangeAspect="1"/>
          </p:cNvPicPr>
          <p:nvPr/>
        </p:nvPicPr>
        <p:blipFill>
          <a:blip r:embed="rId3"/>
          <a:stretch>
            <a:fillRect/>
          </a:stretch>
        </p:blipFill>
        <p:spPr>
          <a:xfrm>
            <a:off x="7662672" y="1928815"/>
            <a:ext cx="4334256" cy="3974420"/>
          </a:xfrm>
          <a:prstGeom prst="rect">
            <a:avLst/>
          </a:prstGeom>
        </p:spPr>
      </p:pic>
    </p:spTree>
    <p:extLst>
      <p:ext uri="{BB962C8B-B14F-4D97-AF65-F5344CB8AC3E}">
        <p14:creationId xmlns:p14="http://schemas.microsoft.com/office/powerpoint/2010/main" val="3122043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pt-BR" dirty="0" smtClean="0">
                <a:solidFill>
                  <a:srgbClr val="0070C0"/>
                </a:solidFill>
              </a:rPr>
              <a:t>Obras </a:t>
            </a:r>
            <a:r>
              <a:rPr lang="pt-BR" dirty="0">
                <a:solidFill>
                  <a:srgbClr val="0070C0"/>
                </a:solidFill>
              </a:rPr>
              <a:t>de </a:t>
            </a:r>
            <a:r>
              <a:rPr lang="pt-BR" dirty="0" err="1" smtClean="0">
                <a:solidFill>
                  <a:srgbClr val="0070C0"/>
                </a:solidFill>
              </a:rPr>
              <a:t>Viviendas</a:t>
            </a:r>
            <a:r>
              <a:rPr lang="pt-BR" dirty="0" smtClean="0">
                <a:solidFill>
                  <a:srgbClr val="0070C0"/>
                </a:solidFill>
              </a:rPr>
              <a:t/>
            </a:r>
            <a:br>
              <a:rPr lang="pt-BR" dirty="0" smtClean="0">
                <a:solidFill>
                  <a:srgbClr val="0070C0"/>
                </a:solidFill>
              </a:rPr>
            </a:br>
            <a:endParaRPr lang="pt-BR" sz="3100" b="0" dirty="0">
              <a:solidFill>
                <a:srgbClr val="0070C0"/>
              </a:solidFill>
            </a:endParaRPr>
          </a:p>
        </p:txBody>
      </p:sp>
      <p:sp>
        <p:nvSpPr>
          <p:cNvPr id="2" name="Espaço Reservado para Conteúdo 1"/>
          <p:cNvSpPr>
            <a:spLocks noGrp="1"/>
          </p:cNvSpPr>
          <p:nvPr>
            <p:ph idx="1"/>
          </p:nvPr>
        </p:nvSpPr>
        <p:spPr>
          <a:xfrm>
            <a:off x="838200" y="1959429"/>
            <a:ext cx="6824472" cy="3991428"/>
          </a:xfrm>
        </p:spPr>
        <p:txBody>
          <a:bodyPr/>
          <a:lstStyle/>
          <a:p>
            <a:pPr marL="0" indent="0">
              <a:buNone/>
            </a:pPr>
            <a:r>
              <a:rPr lang="pt-BR" sz="3600" dirty="0" err="1" smtClean="0"/>
              <a:t>Beneficios</a:t>
            </a:r>
            <a:endParaRPr lang="es-ES_tradnl" sz="3600" dirty="0"/>
          </a:p>
          <a:p>
            <a:pPr marL="0" indent="0">
              <a:buNone/>
            </a:pPr>
            <a:r>
              <a:rPr lang="es-ES_tradnl" sz="2800" dirty="0" smtClean="0"/>
              <a:t>Se espera que las </a:t>
            </a:r>
            <a:r>
              <a:rPr lang="es-ES_tradnl" sz="2800" dirty="0"/>
              <a:t>buenas prácticas y las oportunidades de mejora identificadas </a:t>
            </a:r>
            <a:r>
              <a:rPr lang="es-ES_tradnl" sz="2800" dirty="0" smtClean="0"/>
              <a:t>se </a:t>
            </a:r>
            <a:r>
              <a:rPr lang="es-ES_tradnl" sz="2800" dirty="0"/>
              <a:t>convertirán en </a:t>
            </a:r>
            <a:r>
              <a:rPr lang="es-ES_tradnl" sz="2800" b="1" dirty="0"/>
              <a:t>beneficios sociales </a:t>
            </a:r>
            <a:r>
              <a:rPr lang="es-ES_tradnl" sz="2800" dirty="0"/>
              <a:t>a las familias beneficiarias, impulsarán la </a:t>
            </a:r>
            <a:r>
              <a:rPr lang="es-ES_tradnl" sz="2800" b="1" dirty="0"/>
              <a:t>transparencia</a:t>
            </a:r>
            <a:r>
              <a:rPr lang="es-ES_tradnl" sz="2800" dirty="0"/>
              <a:t> de las acciones gubernamentales y contribuyan para el mejor cumplimiento de las metas globales previstas en los </a:t>
            </a:r>
            <a:r>
              <a:rPr lang="es-ES_tradnl" sz="2800" b="1" dirty="0"/>
              <a:t>Objetivos de Desarrollo Sostenible </a:t>
            </a:r>
            <a:r>
              <a:rPr lang="es-ES_tradnl" sz="2800" dirty="0"/>
              <a:t>(ODS) de cada </a:t>
            </a:r>
            <a:r>
              <a:rPr lang="es-ES_tradnl" sz="2800" dirty="0" smtClean="0"/>
              <a:t>país.</a:t>
            </a:r>
            <a:endParaRPr lang="es-ES_tradnl" sz="2800" dirty="0"/>
          </a:p>
        </p:txBody>
      </p:sp>
      <p:pic>
        <p:nvPicPr>
          <p:cNvPr id="12" name="Imagen 289" descr="Resultado de imagem para objetivos de desarrollo sostenible (ods)"/>
          <p:cNvPicPr/>
          <p:nvPr/>
        </p:nvPicPr>
        <p:blipFill>
          <a:blip r:embed="rId3">
            <a:extLst>
              <a:ext uri="{28A0092B-C50C-407E-A947-70E740481C1C}">
                <a14:useLocalDpi xmlns:a14="http://schemas.microsoft.com/office/drawing/2010/main" val="0"/>
              </a:ext>
            </a:extLst>
          </a:blip>
          <a:srcRect/>
          <a:stretch>
            <a:fillRect/>
          </a:stretch>
        </p:blipFill>
        <p:spPr bwMode="auto">
          <a:xfrm>
            <a:off x="8982646" y="1918835"/>
            <a:ext cx="2371154" cy="2036308"/>
          </a:xfrm>
          <a:prstGeom prst="rect">
            <a:avLst/>
          </a:prstGeom>
          <a:noFill/>
          <a:ln>
            <a:noFill/>
          </a:ln>
        </p:spPr>
      </p:pic>
      <p:pic>
        <p:nvPicPr>
          <p:cNvPr id="14" name="Imagen 290" descr="http://www.un.org/sustainabledevelopment/es/wp-content/uploads/sites/3/2015/09/S_SDG_Icons-01-1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82646" y="3955143"/>
            <a:ext cx="2371154" cy="1995714"/>
          </a:xfrm>
          <a:prstGeom prst="rect">
            <a:avLst/>
          </a:prstGeom>
          <a:noFill/>
          <a:ln>
            <a:noFill/>
          </a:ln>
        </p:spPr>
      </p:pic>
    </p:spTree>
    <p:extLst>
      <p:ext uri="{BB962C8B-B14F-4D97-AF65-F5344CB8AC3E}">
        <p14:creationId xmlns:p14="http://schemas.microsoft.com/office/powerpoint/2010/main" val="3040145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rsonalizar design">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1904</TotalTime>
  <Words>1103</Words>
  <Application>Microsoft Office PowerPoint</Application>
  <PresentationFormat>Widescreen</PresentationFormat>
  <Paragraphs>98</Paragraphs>
  <Slides>14</Slides>
  <Notes>14</Notes>
  <HiddenSlides>0</HiddenSlides>
  <MMClips>0</MMClips>
  <ScaleCrop>false</ScaleCrop>
  <HeadingPairs>
    <vt:vector size="6" baseType="variant">
      <vt:variant>
        <vt:lpstr>Fontes usadas</vt:lpstr>
      </vt:variant>
      <vt:variant>
        <vt:i4>4</vt:i4>
      </vt:variant>
      <vt:variant>
        <vt:lpstr>Tema</vt:lpstr>
      </vt:variant>
      <vt:variant>
        <vt:i4>2</vt:i4>
      </vt:variant>
      <vt:variant>
        <vt:lpstr>Títulos de slides</vt:lpstr>
      </vt:variant>
      <vt:variant>
        <vt:i4>14</vt:i4>
      </vt:variant>
    </vt:vector>
  </HeadingPairs>
  <TitlesOfParts>
    <vt:vector size="20" baseType="lpstr">
      <vt:lpstr>Arial</vt:lpstr>
      <vt:lpstr>Calibri</vt:lpstr>
      <vt:lpstr>Calibri Light</vt:lpstr>
      <vt:lpstr>Wingdings</vt:lpstr>
      <vt:lpstr>Tema do Office</vt:lpstr>
      <vt:lpstr>Personalizar design</vt:lpstr>
      <vt:lpstr>Grupo de Trabajo de Auditoría de Obras Públicas - GTOP</vt:lpstr>
      <vt:lpstr>Auditoría Coordinada sobre Obras de Viviendas </vt:lpstr>
      <vt:lpstr>Obras de Viviendas </vt:lpstr>
      <vt:lpstr>Obras de Viviendas </vt:lpstr>
      <vt:lpstr>Obras de Viviendas </vt:lpstr>
      <vt:lpstr>Obras de Viviendas </vt:lpstr>
      <vt:lpstr>Obras de Viviendas </vt:lpstr>
      <vt:lpstr>Obras de Viviendas </vt:lpstr>
      <vt:lpstr>Obras de Viviendas </vt:lpstr>
      <vt:lpstr>Obras de Viviendas </vt:lpstr>
      <vt:lpstr>Auditoría Coordinada sobre Obras Viales </vt:lpstr>
      <vt:lpstr>Obras Viales </vt:lpstr>
      <vt:lpstr>Obras Viales </vt:lpstr>
      <vt:lpstr>Apresentação do PowerPoint</vt:lpstr>
    </vt:vector>
  </TitlesOfParts>
  <Company>TCU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Dashiell Velasque da Costa</dc:creator>
  <cp:lastModifiedBy>Jose Roberto Valentin</cp:lastModifiedBy>
  <cp:revision>361</cp:revision>
  <dcterms:created xsi:type="dcterms:W3CDTF">2016-07-20T13:17:14Z</dcterms:created>
  <dcterms:modified xsi:type="dcterms:W3CDTF">2016-10-11T16:20:29Z</dcterms:modified>
</cp:coreProperties>
</file>