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4" r:id="rId4"/>
    <p:sldMasterId id="2147483656" r:id="rId5"/>
    <p:sldMasterId id="2147483658" r:id="rId6"/>
  </p:sldMasterIdLst>
  <p:notesMasterIdLst>
    <p:notesMasterId r:id="rId14"/>
  </p:notesMasterIdLst>
  <p:handoutMasterIdLst>
    <p:handoutMasterId r:id="rId15"/>
  </p:handoutMasterIdLst>
  <p:sldIdLst>
    <p:sldId id="273" r:id="rId7"/>
    <p:sldId id="275" r:id="rId8"/>
    <p:sldId id="279" r:id="rId9"/>
    <p:sldId id="277" r:id="rId10"/>
    <p:sldId id="281" r:id="rId11"/>
    <p:sldId id="280" r:id="rId12"/>
    <p:sldId id="274" r:id="rId13"/>
  </p:sldIdLst>
  <p:sldSz cx="9144000" cy="6858000" type="screen4x3"/>
  <p:notesSz cx="6858000" cy="9144000"/>
  <p:defaultTextStyle>
    <a:defPPr>
      <a:defRPr lang="es-ES"/>
    </a:defPPr>
    <a:lvl1pPr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5pPr>
    <a:lvl6pPr marL="2286000" algn="l" defTabSz="457200" rtl="0" eaLnBrk="1" latinLnBrk="0" hangingPunct="1">
      <a:defRPr kern="1200">
        <a:solidFill>
          <a:schemeClr val="tx1"/>
        </a:solidFill>
        <a:latin typeface="Calibri" charset="0"/>
        <a:ea typeface="ＭＳ Ｐゴシック" charset="-128"/>
        <a:cs typeface="ＭＳ Ｐゴシック" charset="-128"/>
      </a:defRPr>
    </a:lvl6pPr>
    <a:lvl7pPr marL="2743200" algn="l" defTabSz="457200" rtl="0" eaLnBrk="1" latinLnBrk="0" hangingPunct="1">
      <a:defRPr kern="1200">
        <a:solidFill>
          <a:schemeClr val="tx1"/>
        </a:solidFill>
        <a:latin typeface="Calibri" charset="0"/>
        <a:ea typeface="ＭＳ Ｐゴシック" charset="-128"/>
        <a:cs typeface="ＭＳ Ｐゴシック" charset="-128"/>
      </a:defRPr>
    </a:lvl7pPr>
    <a:lvl8pPr marL="3200400" algn="l" defTabSz="457200" rtl="0" eaLnBrk="1" latinLnBrk="0" hangingPunct="1">
      <a:defRPr kern="1200">
        <a:solidFill>
          <a:schemeClr val="tx1"/>
        </a:solidFill>
        <a:latin typeface="Calibri" charset="0"/>
        <a:ea typeface="ＭＳ Ｐゴシック" charset="-128"/>
        <a:cs typeface="ＭＳ Ｐゴシック" charset="-128"/>
      </a:defRPr>
    </a:lvl8pPr>
    <a:lvl9pPr marL="3657600" algn="l" defTabSz="457200" rtl="0" eaLnBrk="1" latinLnBrk="0" hangingPunct="1">
      <a:defRPr kern="1200">
        <a:solidFill>
          <a:schemeClr val="tx1"/>
        </a:solidFill>
        <a:latin typeface="Calibri" charset="0"/>
        <a:ea typeface="ＭＳ Ｐゴシック" charset="-128"/>
        <a:cs typeface="ＭＳ Ｐゴシック"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54" autoAdjust="0"/>
  </p:normalViewPr>
  <p:slideViewPr>
    <p:cSldViewPr snapToGrid="0" snapToObjects="1">
      <p:cViewPr varScale="1">
        <p:scale>
          <a:sx n="132" d="100"/>
          <a:sy n="132" d="100"/>
        </p:scale>
        <p:origin x="-560"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umberto.perera\Documents\Indices%20Compuest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13220569651"/>
          <c:y val="0.0311540328544445"/>
          <c:w val="0.762892485661515"/>
          <c:h val="0.604549573206851"/>
        </c:manualLayout>
      </c:layout>
      <c:lineChart>
        <c:grouping val="standard"/>
        <c:varyColors val="0"/>
        <c:ser>
          <c:idx val="4"/>
          <c:order val="0"/>
          <c:tx>
            <c:v>Línea Base</c:v>
          </c:tx>
          <c:spPr>
            <a:ln w="57150">
              <a:solidFill>
                <a:srgbClr val="FF6600"/>
              </a:solidFill>
            </a:ln>
          </c:spPr>
          <c:marker>
            <c:symbol val="none"/>
          </c:marker>
          <c:cat>
            <c:numRef>
              <c:f>'\Users\humberto.perera\Google Drive\2014000108-10 Equidad\03_Exa\02_Proced\04 Auditoria Coord\Graficos\[Grafico 38.xlsx]Grafico 38'!$C$7:$G$7</c:f>
              <c:numCache>
                <c:formatCode>General</c:formatCode>
                <c:ptCount val="5"/>
                <c:pt idx="0">
                  <c:v>2009.0</c:v>
                </c:pt>
                <c:pt idx="1">
                  <c:v>2010.0</c:v>
                </c:pt>
                <c:pt idx="2">
                  <c:v>2011.0</c:v>
                </c:pt>
                <c:pt idx="3">
                  <c:v>2012.0</c:v>
                </c:pt>
                <c:pt idx="4">
                  <c:v>2013.0</c:v>
                </c:pt>
              </c:numCache>
            </c:numRef>
          </c:cat>
          <c:val>
            <c:numRef>
              <c:f>'\Users\humberto.perera\Google Drive\2014000108-10 Equidad\03_Exa\02_Proced\04 Auditoria Coord\Plantillas Finales\[05 Analisis indicadores CR Modificado.xlsx]Hoja2'!$B$2:$F$2</c:f>
              <c:numCache>
                <c:formatCode>General</c:formatCode>
                <c:ptCount val="5"/>
                <c:pt idx="0">
                  <c:v>100.0</c:v>
                </c:pt>
                <c:pt idx="1">
                  <c:v>100.0</c:v>
                </c:pt>
                <c:pt idx="2">
                  <c:v>100.0</c:v>
                </c:pt>
                <c:pt idx="3">
                  <c:v>100.0</c:v>
                </c:pt>
                <c:pt idx="4">
                  <c:v>100.0</c:v>
                </c:pt>
              </c:numCache>
            </c:numRef>
          </c:val>
          <c:smooth val="0"/>
        </c:ser>
        <c:ser>
          <c:idx val="0"/>
          <c:order val="1"/>
          <c:tx>
            <c:strRef>
              <c:f>Hoja4!$B$8</c:f>
              <c:strCache>
                <c:ptCount val="1"/>
                <c:pt idx="0">
                  <c:v>Índice Compuesto de Equidad</c:v>
                </c:pt>
              </c:strCache>
            </c:strRef>
          </c:tx>
          <c:spPr>
            <a:ln w="57150">
              <a:solidFill>
                <a:srgbClr val="2EC4B2"/>
              </a:solidFill>
            </a:ln>
          </c:spPr>
          <c:marker>
            <c:symbol val="none"/>
          </c:marker>
          <c:cat>
            <c:numRef>
              <c:f>'\Users\humberto.perera\Google Drive\2014000108-10 Equidad\03_Exa\02_Proced\04 Auditoria Coord\Graficos\[Grafico 38.xlsx]Grafico 38'!$C$7:$G$7</c:f>
              <c:numCache>
                <c:formatCode>General</c:formatCode>
                <c:ptCount val="5"/>
                <c:pt idx="0">
                  <c:v>2009.0</c:v>
                </c:pt>
                <c:pt idx="1">
                  <c:v>2010.0</c:v>
                </c:pt>
                <c:pt idx="2">
                  <c:v>2011.0</c:v>
                </c:pt>
                <c:pt idx="3">
                  <c:v>2012.0</c:v>
                </c:pt>
                <c:pt idx="4">
                  <c:v>2013.0</c:v>
                </c:pt>
              </c:numCache>
            </c:numRef>
          </c:cat>
          <c:val>
            <c:numRef>
              <c:f>Hoja4!$C$8:$G$8</c:f>
              <c:numCache>
                <c:formatCode>0.00</c:formatCode>
                <c:ptCount val="5"/>
                <c:pt idx="0">
                  <c:v>100.0</c:v>
                </c:pt>
                <c:pt idx="1">
                  <c:v>86.99305487505044</c:v>
                </c:pt>
                <c:pt idx="2">
                  <c:v>80.86835842041741</c:v>
                </c:pt>
                <c:pt idx="3">
                  <c:v>111.039358692973</c:v>
                </c:pt>
                <c:pt idx="4">
                  <c:v>107.4167330028839</c:v>
                </c:pt>
              </c:numCache>
            </c:numRef>
          </c:val>
          <c:smooth val="0"/>
        </c:ser>
        <c:dLbls>
          <c:showLegendKey val="0"/>
          <c:showVal val="0"/>
          <c:showCatName val="0"/>
          <c:showSerName val="0"/>
          <c:showPercent val="0"/>
          <c:showBubbleSize val="0"/>
        </c:dLbls>
        <c:marker val="1"/>
        <c:smooth val="0"/>
        <c:axId val="2119465016"/>
        <c:axId val="2119459096"/>
      </c:lineChart>
      <c:catAx>
        <c:axId val="2119465016"/>
        <c:scaling>
          <c:orientation val="minMax"/>
        </c:scaling>
        <c:delete val="0"/>
        <c:axPos val="b"/>
        <c:title>
          <c:tx>
            <c:rich>
              <a:bodyPr/>
              <a:lstStyle/>
              <a:p>
                <a:pPr>
                  <a:defRPr/>
                </a:pPr>
                <a:r>
                  <a:rPr lang="es-CR"/>
                  <a:t>Año</a:t>
                </a:r>
              </a:p>
            </c:rich>
          </c:tx>
          <c:layout/>
          <c:overlay val="0"/>
        </c:title>
        <c:numFmt formatCode="General" sourceLinked="1"/>
        <c:majorTickMark val="none"/>
        <c:minorTickMark val="none"/>
        <c:tickLblPos val="nextTo"/>
        <c:crossAx val="2119459096"/>
        <c:crossesAt val="0.0"/>
        <c:auto val="1"/>
        <c:lblAlgn val="ctr"/>
        <c:lblOffset val="100"/>
        <c:noMultiLvlLbl val="0"/>
      </c:catAx>
      <c:valAx>
        <c:axId val="2119459096"/>
        <c:scaling>
          <c:orientation val="minMax"/>
          <c:min val="60.0"/>
        </c:scaling>
        <c:delete val="0"/>
        <c:axPos val="l"/>
        <c:majorGridlines/>
        <c:title>
          <c:tx>
            <c:rich>
              <a:bodyPr/>
              <a:lstStyle/>
              <a:p>
                <a:pPr>
                  <a:defRPr/>
                </a:pPr>
                <a:r>
                  <a:rPr lang="es-CR" dirty="0" smtClean="0"/>
                  <a:t>ICEG</a:t>
                </a:r>
                <a:endParaRPr lang="es-CR" dirty="0"/>
              </a:p>
            </c:rich>
          </c:tx>
          <c:layout/>
          <c:overlay val="0"/>
        </c:title>
        <c:numFmt formatCode="0.00" sourceLinked="0"/>
        <c:majorTickMark val="none"/>
        <c:minorTickMark val="none"/>
        <c:tickLblPos val="nextTo"/>
        <c:txPr>
          <a:bodyPr/>
          <a:lstStyle/>
          <a:p>
            <a:pPr>
              <a:defRPr sz="1400"/>
            </a:pPr>
            <a:endParaRPr lang="es-ES"/>
          </a:p>
        </c:txPr>
        <c:crossAx val="2119465016"/>
        <c:crosses val="autoZero"/>
        <c:crossBetween val="between"/>
      </c:valAx>
      <c:dTable>
        <c:showHorzBorder val="1"/>
        <c:showVertBorder val="1"/>
        <c:showOutline val="1"/>
        <c:showKeys val="0"/>
        <c:txPr>
          <a:bodyPr/>
          <a:lstStyle/>
          <a:p>
            <a:pPr rtl="0">
              <a:defRPr sz="1400"/>
            </a:pPr>
            <a:endParaRPr lang="es-ES"/>
          </a:p>
        </c:txPr>
      </c:dTable>
    </c:plotArea>
    <c:legend>
      <c:legendPos val="b"/>
      <c:layout/>
      <c:overlay val="0"/>
      <c:txPr>
        <a:bodyPr/>
        <a:lstStyle/>
        <a:p>
          <a:pPr>
            <a:defRPr sz="1200"/>
          </a:pPr>
          <a:endParaRPr lang="es-ES"/>
        </a:p>
      </c:txPr>
    </c:legend>
    <c:plotVisOnly val="1"/>
    <c:dispBlanksAs val="gap"/>
    <c:showDLblsOverMax val="0"/>
  </c:chart>
  <c:spPr>
    <a:ln>
      <a:solidFill>
        <a:schemeClr val="tx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445EBE-8774-DB42-B76F-9B56E6428BA9}" type="doc">
      <dgm:prSet loTypeId="urn:microsoft.com/office/officeart/2005/8/layout/process1" loCatId="" qsTypeId="urn:microsoft.com/office/officeart/2005/8/quickstyle/simple4" qsCatId="simple" csTypeId="urn:microsoft.com/office/officeart/2005/8/colors/accent1_2" csCatId="accent1" phldr="1"/>
      <dgm:spPr/>
    </dgm:pt>
    <dgm:pt modelId="{462C3EF2-AE12-4F46-A03A-A0AA86BB6213}">
      <dgm:prSet phldrT="[Texto]" custT="1"/>
      <dgm:spPr/>
      <dgm:t>
        <a:bodyPr/>
        <a:lstStyle/>
        <a:p>
          <a:r>
            <a:rPr lang="es-CL" sz="2400" b="1" dirty="0" smtClean="0">
              <a:solidFill>
                <a:schemeClr val="bg1"/>
              </a:solidFill>
            </a:rPr>
            <a:t>2012</a:t>
          </a:r>
          <a:endParaRPr lang="es-CL" sz="1800" b="1" dirty="0" smtClean="0">
            <a:solidFill>
              <a:schemeClr val="bg1"/>
            </a:solidFill>
          </a:endParaRPr>
        </a:p>
        <a:p>
          <a:r>
            <a:rPr lang="es-ES_tradnl" sz="1800" dirty="0" smtClean="0">
              <a:solidFill>
                <a:srgbClr val="000090"/>
              </a:solidFill>
              <a:effectLst/>
              <a:latin typeface="+mn-lt"/>
              <a:ea typeface="+mn-ea"/>
              <a:cs typeface="+mn-cs"/>
            </a:rPr>
            <a:t>Encuentro “Género y Transparencia en la Fiscalización Superior”</a:t>
          </a:r>
          <a:endParaRPr lang="es-CL" sz="1800" dirty="0">
            <a:solidFill>
              <a:srgbClr val="000090"/>
            </a:solidFill>
          </a:endParaRPr>
        </a:p>
      </dgm:t>
    </dgm:pt>
    <dgm:pt modelId="{A4F8E83E-0E8E-5843-A493-0578F2509326}" type="parTrans" cxnId="{71D754B0-7518-3D4D-A889-1F515F322B0F}">
      <dgm:prSet/>
      <dgm:spPr/>
      <dgm:t>
        <a:bodyPr/>
        <a:lstStyle/>
        <a:p>
          <a:endParaRPr lang="es-CL"/>
        </a:p>
      </dgm:t>
    </dgm:pt>
    <dgm:pt modelId="{7317787B-9A6A-ED46-99AC-5403EC7612F3}" type="sibTrans" cxnId="{71D754B0-7518-3D4D-A889-1F515F322B0F}">
      <dgm:prSet/>
      <dgm:spPr/>
      <dgm:t>
        <a:bodyPr/>
        <a:lstStyle/>
        <a:p>
          <a:endParaRPr lang="es-CL"/>
        </a:p>
      </dgm:t>
    </dgm:pt>
    <dgm:pt modelId="{B6E665F4-358F-5D4A-A8A6-88E5403E2850}">
      <dgm:prSet phldrT="[Texto]" custT="1"/>
      <dgm:spPr/>
      <dgm:t>
        <a:bodyPr/>
        <a:lstStyle/>
        <a:p>
          <a:r>
            <a:rPr lang="es-CL" sz="2400" b="1" dirty="0" smtClean="0">
              <a:solidFill>
                <a:srgbClr val="FFFFFF"/>
              </a:solidFill>
            </a:rPr>
            <a:t>2013 </a:t>
          </a:r>
          <a:endParaRPr lang="es-CL" sz="1800" b="1" dirty="0" smtClean="0">
            <a:solidFill>
              <a:srgbClr val="FFFFFF"/>
            </a:solidFill>
          </a:endParaRPr>
        </a:p>
        <a:p>
          <a:r>
            <a:rPr lang="es-ES_tradnl" sz="1800" dirty="0" smtClean="0">
              <a:solidFill>
                <a:srgbClr val="000090"/>
              </a:solidFill>
              <a:effectLst/>
              <a:latin typeface="+mn-lt"/>
              <a:ea typeface="+mn-ea"/>
              <a:cs typeface="+mn-cs"/>
            </a:rPr>
            <a:t>Taller Género y Transparencia Fiscalización Superior / </a:t>
          </a:r>
          <a:r>
            <a:rPr lang="es-ES_tradnl" sz="1800" dirty="0" err="1" smtClean="0">
              <a:solidFill>
                <a:srgbClr val="000090"/>
              </a:solidFill>
              <a:effectLst/>
              <a:latin typeface="+mn-lt"/>
              <a:ea typeface="+mn-ea"/>
              <a:cs typeface="+mn-cs"/>
            </a:rPr>
            <a:t>MoU</a:t>
          </a:r>
          <a:r>
            <a:rPr lang="es-ES_tradnl" sz="1800" dirty="0" smtClean="0">
              <a:solidFill>
                <a:srgbClr val="000090"/>
              </a:solidFill>
              <a:effectLst/>
              <a:latin typeface="+mn-lt"/>
              <a:ea typeface="+mn-ea"/>
              <a:cs typeface="+mn-cs"/>
            </a:rPr>
            <a:t> ONU Mujeres</a:t>
          </a:r>
          <a:endParaRPr lang="es-CL" sz="1800" dirty="0">
            <a:solidFill>
              <a:srgbClr val="000090"/>
            </a:solidFill>
          </a:endParaRPr>
        </a:p>
      </dgm:t>
    </dgm:pt>
    <dgm:pt modelId="{A15EC037-A75E-C14A-A0AA-970C62C211A4}" type="parTrans" cxnId="{A1C3B81B-6B9E-ED4F-A39C-481A5398BDBC}">
      <dgm:prSet/>
      <dgm:spPr/>
      <dgm:t>
        <a:bodyPr/>
        <a:lstStyle/>
        <a:p>
          <a:endParaRPr lang="es-CL"/>
        </a:p>
      </dgm:t>
    </dgm:pt>
    <dgm:pt modelId="{57119BB2-F5D1-F44C-8E62-8826BEA5AA13}" type="sibTrans" cxnId="{A1C3B81B-6B9E-ED4F-A39C-481A5398BDBC}">
      <dgm:prSet/>
      <dgm:spPr/>
      <dgm:t>
        <a:bodyPr/>
        <a:lstStyle/>
        <a:p>
          <a:endParaRPr lang="es-CL"/>
        </a:p>
      </dgm:t>
    </dgm:pt>
    <dgm:pt modelId="{33013C92-7AAF-0A4D-9E57-49A2EDECF251}">
      <dgm:prSet phldrT="[Texto]" custT="1"/>
      <dgm:spPr/>
      <dgm:t>
        <a:bodyPr/>
        <a:lstStyle/>
        <a:p>
          <a:r>
            <a:rPr lang="es-CL" sz="2400" b="1" dirty="0" smtClean="0">
              <a:solidFill>
                <a:srgbClr val="FFFFFF"/>
              </a:solidFill>
            </a:rPr>
            <a:t>2014</a:t>
          </a:r>
          <a:endParaRPr lang="es-CL" sz="1800" b="1" dirty="0" smtClean="0">
            <a:solidFill>
              <a:srgbClr val="FFFFFF"/>
            </a:solidFill>
          </a:endParaRPr>
        </a:p>
        <a:p>
          <a:r>
            <a:rPr lang="es-ES_tradnl" sz="1800" dirty="0" smtClean="0">
              <a:solidFill>
                <a:srgbClr val="000090"/>
              </a:solidFill>
              <a:effectLst/>
              <a:latin typeface="+mn-lt"/>
              <a:ea typeface="+mn-ea"/>
              <a:cs typeface="+mn-cs"/>
            </a:rPr>
            <a:t>1ªauditoría coordinada en igualdad y equidad de género</a:t>
          </a:r>
          <a:endParaRPr lang="es-CL" sz="1800" dirty="0">
            <a:solidFill>
              <a:srgbClr val="000090"/>
            </a:solidFill>
          </a:endParaRPr>
        </a:p>
      </dgm:t>
    </dgm:pt>
    <dgm:pt modelId="{748EE2CB-500C-4A40-9B38-DB3DC7D4347C}" type="parTrans" cxnId="{C5C9CB77-AA63-6445-A8B1-420ECFF14DAD}">
      <dgm:prSet/>
      <dgm:spPr/>
      <dgm:t>
        <a:bodyPr/>
        <a:lstStyle/>
        <a:p>
          <a:endParaRPr lang="es-CL"/>
        </a:p>
      </dgm:t>
    </dgm:pt>
    <dgm:pt modelId="{B0E7E1D2-CDCA-EF42-B9DE-B5E66CD4D425}" type="sibTrans" cxnId="{C5C9CB77-AA63-6445-A8B1-420ECFF14DAD}">
      <dgm:prSet/>
      <dgm:spPr/>
      <dgm:t>
        <a:bodyPr/>
        <a:lstStyle/>
        <a:p>
          <a:endParaRPr lang="es-CL"/>
        </a:p>
      </dgm:t>
    </dgm:pt>
    <dgm:pt modelId="{1000A365-F562-ED4D-9FC7-446E76BDAEF4}" type="pres">
      <dgm:prSet presAssocID="{EF445EBE-8774-DB42-B76F-9B56E6428BA9}" presName="Name0" presStyleCnt="0">
        <dgm:presLayoutVars>
          <dgm:dir/>
          <dgm:resizeHandles val="exact"/>
        </dgm:presLayoutVars>
      </dgm:prSet>
      <dgm:spPr/>
    </dgm:pt>
    <dgm:pt modelId="{FA991C64-6034-514F-9241-F7E2C628DA97}" type="pres">
      <dgm:prSet presAssocID="{462C3EF2-AE12-4F46-A03A-A0AA86BB6213}" presName="node" presStyleLbl="node1" presStyleIdx="0" presStyleCnt="3">
        <dgm:presLayoutVars>
          <dgm:bulletEnabled val="1"/>
        </dgm:presLayoutVars>
      </dgm:prSet>
      <dgm:spPr/>
      <dgm:t>
        <a:bodyPr/>
        <a:lstStyle/>
        <a:p>
          <a:endParaRPr lang="es-CL"/>
        </a:p>
      </dgm:t>
    </dgm:pt>
    <dgm:pt modelId="{161B76FE-73B3-A042-8909-8F7033F5DE3A}" type="pres">
      <dgm:prSet presAssocID="{7317787B-9A6A-ED46-99AC-5403EC7612F3}" presName="sibTrans" presStyleLbl="sibTrans2D1" presStyleIdx="0" presStyleCnt="2"/>
      <dgm:spPr/>
      <dgm:t>
        <a:bodyPr/>
        <a:lstStyle/>
        <a:p>
          <a:endParaRPr lang="es-CL"/>
        </a:p>
      </dgm:t>
    </dgm:pt>
    <dgm:pt modelId="{09D5677E-FBDF-6844-998E-C75CC0BBF22E}" type="pres">
      <dgm:prSet presAssocID="{7317787B-9A6A-ED46-99AC-5403EC7612F3}" presName="connectorText" presStyleLbl="sibTrans2D1" presStyleIdx="0" presStyleCnt="2"/>
      <dgm:spPr/>
      <dgm:t>
        <a:bodyPr/>
        <a:lstStyle/>
        <a:p>
          <a:endParaRPr lang="es-CL"/>
        </a:p>
      </dgm:t>
    </dgm:pt>
    <dgm:pt modelId="{C9135483-94B3-3E49-B721-8F3C0DADC1C5}" type="pres">
      <dgm:prSet presAssocID="{B6E665F4-358F-5D4A-A8A6-88E5403E2850}" presName="node" presStyleLbl="node1" presStyleIdx="1" presStyleCnt="3">
        <dgm:presLayoutVars>
          <dgm:bulletEnabled val="1"/>
        </dgm:presLayoutVars>
      </dgm:prSet>
      <dgm:spPr/>
      <dgm:t>
        <a:bodyPr/>
        <a:lstStyle/>
        <a:p>
          <a:endParaRPr lang="es-CL"/>
        </a:p>
      </dgm:t>
    </dgm:pt>
    <dgm:pt modelId="{4CA4473F-6FAB-084E-8923-8CE47D33CE14}" type="pres">
      <dgm:prSet presAssocID="{57119BB2-F5D1-F44C-8E62-8826BEA5AA13}" presName="sibTrans" presStyleLbl="sibTrans2D1" presStyleIdx="1" presStyleCnt="2"/>
      <dgm:spPr/>
      <dgm:t>
        <a:bodyPr/>
        <a:lstStyle/>
        <a:p>
          <a:endParaRPr lang="es-CL"/>
        </a:p>
      </dgm:t>
    </dgm:pt>
    <dgm:pt modelId="{5BE807A2-F025-C449-B120-EF558D05783D}" type="pres">
      <dgm:prSet presAssocID="{57119BB2-F5D1-F44C-8E62-8826BEA5AA13}" presName="connectorText" presStyleLbl="sibTrans2D1" presStyleIdx="1" presStyleCnt="2"/>
      <dgm:spPr/>
      <dgm:t>
        <a:bodyPr/>
        <a:lstStyle/>
        <a:p>
          <a:endParaRPr lang="es-CL"/>
        </a:p>
      </dgm:t>
    </dgm:pt>
    <dgm:pt modelId="{D16B8879-155A-C74A-B08A-D3E827C7EACB}" type="pres">
      <dgm:prSet presAssocID="{33013C92-7AAF-0A4D-9E57-49A2EDECF251}" presName="node" presStyleLbl="node1" presStyleIdx="2" presStyleCnt="3">
        <dgm:presLayoutVars>
          <dgm:bulletEnabled val="1"/>
        </dgm:presLayoutVars>
      </dgm:prSet>
      <dgm:spPr/>
      <dgm:t>
        <a:bodyPr/>
        <a:lstStyle/>
        <a:p>
          <a:endParaRPr lang="es-CL"/>
        </a:p>
      </dgm:t>
    </dgm:pt>
  </dgm:ptLst>
  <dgm:cxnLst>
    <dgm:cxn modelId="{76A616F3-BCE0-EB49-A627-CB398707FC71}" type="presOf" srcId="{33013C92-7AAF-0A4D-9E57-49A2EDECF251}" destId="{D16B8879-155A-C74A-B08A-D3E827C7EACB}" srcOrd="0" destOrd="0" presId="urn:microsoft.com/office/officeart/2005/8/layout/process1"/>
    <dgm:cxn modelId="{183DB73D-DE49-7442-A913-3118F53B4F47}" type="presOf" srcId="{7317787B-9A6A-ED46-99AC-5403EC7612F3}" destId="{161B76FE-73B3-A042-8909-8F7033F5DE3A}" srcOrd="0" destOrd="0" presId="urn:microsoft.com/office/officeart/2005/8/layout/process1"/>
    <dgm:cxn modelId="{A773B72C-0B87-7F4F-9EC9-258F53BBFAD6}" type="presOf" srcId="{B6E665F4-358F-5D4A-A8A6-88E5403E2850}" destId="{C9135483-94B3-3E49-B721-8F3C0DADC1C5}" srcOrd="0" destOrd="0" presId="urn:microsoft.com/office/officeart/2005/8/layout/process1"/>
    <dgm:cxn modelId="{71D754B0-7518-3D4D-A889-1F515F322B0F}" srcId="{EF445EBE-8774-DB42-B76F-9B56E6428BA9}" destId="{462C3EF2-AE12-4F46-A03A-A0AA86BB6213}" srcOrd="0" destOrd="0" parTransId="{A4F8E83E-0E8E-5843-A493-0578F2509326}" sibTransId="{7317787B-9A6A-ED46-99AC-5403EC7612F3}"/>
    <dgm:cxn modelId="{A1C3B81B-6B9E-ED4F-A39C-481A5398BDBC}" srcId="{EF445EBE-8774-DB42-B76F-9B56E6428BA9}" destId="{B6E665F4-358F-5D4A-A8A6-88E5403E2850}" srcOrd="1" destOrd="0" parTransId="{A15EC037-A75E-C14A-A0AA-970C62C211A4}" sibTransId="{57119BB2-F5D1-F44C-8E62-8826BEA5AA13}"/>
    <dgm:cxn modelId="{C5C9CB77-AA63-6445-A8B1-420ECFF14DAD}" srcId="{EF445EBE-8774-DB42-B76F-9B56E6428BA9}" destId="{33013C92-7AAF-0A4D-9E57-49A2EDECF251}" srcOrd="2" destOrd="0" parTransId="{748EE2CB-500C-4A40-9B38-DB3DC7D4347C}" sibTransId="{B0E7E1D2-CDCA-EF42-B9DE-B5E66CD4D425}"/>
    <dgm:cxn modelId="{F8719804-09BD-AF4A-892B-37E6CEC3C48D}" type="presOf" srcId="{57119BB2-F5D1-F44C-8E62-8826BEA5AA13}" destId="{4CA4473F-6FAB-084E-8923-8CE47D33CE14}" srcOrd="0" destOrd="0" presId="urn:microsoft.com/office/officeart/2005/8/layout/process1"/>
    <dgm:cxn modelId="{EFD68054-CEEE-6546-9B8A-61A732E21D3D}" type="presOf" srcId="{EF445EBE-8774-DB42-B76F-9B56E6428BA9}" destId="{1000A365-F562-ED4D-9FC7-446E76BDAEF4}" srcOrd="0" destOrd="0" presId="urn:microsoft.com/office/officeart/2005/8/layout/process1"/>
    <dgm:cxn modelId="{F5B418BF-651C-7E49-A474-E7647D9A1A78}" type="presOf" srcId="{462C3EF2-AE12-4F46-A03A-A0AA86BB6213}" destId="{FA991C64-6034-514F-9241-F7E2C628DA97}" srcOrd="0" destOrd="0" presId="urn:microsoft.com/office/officeart/2005/8/layout/process1"/>
    <dgm:cxn modelId="{7B173F3B-4E86-0543-AC20-34A4BB87A9E7}" type="presOf" srcId="{7317787B-9A6A-ED46-99AC-5403EC7612F3}" destId="{09D5677E-FBDF-6844-998E-C75CC0BBF22E}" srcOrd="1" destOrd="0" presId="urn:microsoft.com/office/officeart/2005/8/layout/process1"/>
    <dgm:cxn modelId="{1E585485-5E98-6F4C-9999-A5D988335385}" type="presOf" srcId="{57119BB2-F5D1-F44C-8E62-8826BEA5AA13}" destId="{5BE807A2-F025-C449-B120-EF558D05783D}" srcOrd="1" destOrd="0" presId="urn:microsoft.com/office/officeart/2005/8/layout/process1"/>
    <dgm:cxn modelId="{530B7B40-512C-1F41-A6EF-BD859A357403}" type="presParOf" srcId="{1000A365-F562-ED4D-9FC7-446E76BDAEF4}" destId="{FA991C64-6034-514F-9241-F7E2C628DA97}" srcOrd="0" destOrd="0" presId="urn:microsoft.com/office/officeart/2005/8/layout/process1"/>
    <dgm:cxn modelId="{98430042-69AD-974B-9E83-ABF6F6166437}" type="presParOf" srcId="{1000A365-F562-ED4D-9FC7-446E76BDAEF4}" destId="{161B76FE-73B3-A042-8909-8F7033F5DE3A}" srcOrd="1" destOrd="0" presId="urn:microsoft.com/office/officeart/2005/8/layout/process1"/>
    <dgm:cxn modelId="{32BF4010-A35E-EF4B-B507-D7E899FC3446}" type="presParOf" srcId="{161B76FE-73B3-A042-8909-8F7033F5DE3A}" destId="{09D5677E-FBDF-6844-998E-C75CC0BBF22E}" srcOrd="0" destOrd="0" presId="urn:microsoft.com/office/officeart/2005/8/layout/process1"/>
    <dgm:cxn modelId="{34992166-6E04-7249-8DD0-310ABBE75479}" type="presParOf" srcId="{1000A365-F562-ED4D-9FC7-446E76BDAEF4}" destId="{C9135483-94B3-3E49-B721-8F3C0DADC1C5}" srcOrd="2" destOrd="0" presId="urn:microsoft.com/office/officeart/2005/8/layout/process1"/>
    <dgm:cxn modelId="{DB1E0B0F-DE0B-504D-B7FB-61826F941672}" type="presParOf" srcId="{1000A365-F562-ED4D-9FC7-446E76BDAEF4}" destId="{4CA4473F-6FAB-084E-8923-8CE47D33CE14}" srcOrd="3" destOrd="0" presId="urn:microsoft.com/office/officeart/2005/8/layout/process1"/>
    <dgm:cxn modelId="{F2DF3569-A03B-C741-9C64-C1E0AEB4ED23}" type="presParOf" srcId="{4CA4473F-6FAB-084E-8923-8CE47D33CE14}" destId="{5BE807A2-F025-C449-B120-EF558D05783D}" srcOrd="0" destOrd="0" presId="urn:microsoft.com/office/officeart/2005/8/layout/process1"/>
    <dgm:cxn modelId="{BA7F4BE9-3646-1C49-9A2C-CC1BDDD34E05}" type="presParOf" srcId="{1000A365-F562-ED4D-9FC7-446E76BDAEF4}" destId="{D16B8879-155A-C74A-B08A-D3E827C7EACB}"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612FD2-88AD-D44B-83A0-979B11903A29}"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s-CL"/>
        </a:p>
      </dgm:t>
    </dgm:pt>
    <dgm:pt modelId="{F1571494-DD94-D04F-B756-2C940850504C}">
      <dgm:prSet/>
      <dgm:spPr/>
      <dgm:t>
        <a:bodyPr/>
        <a:lstStyle/>
        <a:p>
          <a:pPr rtl="0"/>
          <a:r>
            <a:rPr lang="es-CL" dirty="0" smtClean="0">
              <a:solidFill>
                <a:srgbClr val="000090"/>
              </a:solidFill>
            </a:rPr>
            <a:t>Hay avances, pero no son constantes</a:t>
          </a:r>
          <a:endParaRPr lang="es-CL" dirty="0">
            <a:solidFill>
              <a:srgbClr val="000090"/>
            </a:solidFill>
          </a:endParaRPr>
        </a:p>
      </dgm:t>
    </dgm:pt>
    <dgm:pt modelId="{F1507A3D-C312-4149-8028-09E525733C37}" type="parTrans" cxnId="{FBE13983-07E8-3D4E-AE35-EB56AD6E0EEF}">
      <dgm:prSet/>
      <dgm:spPr/>
      <dgm:t>
        <a:bodyPr/>
        <a:lstStyle/>
        <a:p>
          <a:endParaRPr lang="es-CL">
            <a:solidFill>
              <a:srgbClr val="000090"/>
            </a:solidFill>
          </a:endParaRPr>
        </a:p>
      </dgm:t>
    </dgm:pt>
    <dgm:pt modelId="{AB30EE2C-60C1-7246-BCF0-D4E2DDB90FBD}" type="sibTrans" cxnId="{FBE13983-07E8-3D4E-AE35-EB56AD6E0EEF}">
      <dgm:prSet/>
      <dgm:spPr/>
      <dgm:t>
        <a:bodyPr/>
        <a:lstStyle/>
        <a:p>
          <a:endParaRPr lang="es-CL">
            <a:solidFill>
              <a:srgbClr val="000090"/>
            </a:solidFill>
          </a:endParaRPr>
        </a:p>
      </dgm:t>
    </dgm:pt>
    <dgm:pt modelId="{84000C7A-9427-4F4D-8887-380F1B23E411}">
      <dgm:prSet custT="1"/>
      <dgm:spPr/>
      <dgm:t>
        <a:bodyPr anchor="t"/>
        <a:lstStyle/>
        <a:p>
          <a:pPr rtl="0"/>
          <a:r>
            <a:rPr lang="es-CL" sz="2400" b="1" dirty="0" smtClean="0">
              <a:solidFill>
                <a:schemeClr val="bg1"/>
              </a:solidFill>
            </a:rPr>
            <a:t>Educación </a:t>
          </a:r>
          <a:endParaRPr lang="es-CL" sz="1600" b="1" dirty="0" smtClean="0">
            <a:solidFill>
              <a:schemeClr val="bg1"/>
            </a:solidFill>
          </a:endParaRPr>
        </a:p>
        <a:p>
          <a:pPr rtl="0"/>
          <a:r>
            <a:rPr lang="es-CL" sz="1600" dirty="0" smtClean="0">
              <a:solidFill>
                <a:srgbClr val="000090"/>
              </a:solidFill>
            </a:rPr>
            <a:t>Índices positivos. </a:t>
          </a:r>
        </a:p>
        <a:p>
          <a:pPr rtl="0"/>
          <a:r>
            <a:rPr lang="es-CL" sz="1600" dirty="0" smtClean="0">
              <a:solidFill>
                <a:srgbClr val="000090"/>
              </a:solidFill>
            </a:rPr>
            <a:t>No descuidar</a:t>
          </a:r>
          <a:endParaRPr lang="es-CL" sz="1600" dirty="0">
            <a:solidFill>
              <a:srgbClr val="000090"/>
            </a:solidFill>
          </a:endParaRPr>
        </a:p>
      </dgm:t>
    </dgm:pt>
    <dgm:pt modelId="{65204674-088C-E34C-8AAE-D855A5CA6953}" type="parTrans" cxnId="{49349956-9EBD-FE4E-A5E6-D252B8621993}">
      <dgm:prSet/>
      <dgm:spPr/>
      <dgm:t>
        <a:bodyPr/>
        <a:lstStyle/>
        <a:p>
          <a:endParaRPr lang="es-CL">
            <a:solidFill>
              <a:srgbClr val="000090"/>
            </a:solidFill>
          </a:endParaRPr>
        </a:p>
      </dgm:t>
    </dgm:pt>
    <dgm:pt modelId="{37FF13FF-06E4-E44D-8A5F-E5D3B854CF57}" type="sibTrans" cxnId="{49349956-9EBD-FE4E-A5E6-D252B8621993}">
      <dgm:prSet/>
      <dgm:spPr/>
      <dgm:t>
        <a:bodyPr/>
        <a:lstStyle/>
        <a:p>
          <a:endParaRPr lang="es-CL">
            <a:solidFill>
              <a:srgbClr val="000090"/>
            </a:solidFill>
          </a:endParaRPr>
        </a:p>
      </dgm:t>
    </dgm:pt>
    <dgm:pt modelId="{0783671E-CF0A-5E48-94F1-2C072ADD35D2}">
      <dgm:prSet custT="1"/>
      <dgm:spPr/>
      <dgm:t>
        <a:bodyPr anchor="t"/>
        <a:lstStyle/>
        <a:p>
          <a:pPr rtl="0"/>
          <a:r>
            <a:rPr lang="es-CL" sz="2400" b="1" dirty="0" smtClean="0">
              <a:solidFill>
                <a:srgbClr val="FFFFFF"/>
              </a:solidFill>
            </a:rPr>
            <a:t>Salud </a:t>
          </a:r>
          <a:endParaRPr lang="es-CL" sz="1600" b="1" dirty="0" smtClean="0">
            <a:solidFill>
              <a:srgbClr val="FFFFFF"/>
            </a:solidFill>
          </a:endParaRPr>
        </a:p>
        <a:p>
          <a:pPr rtl="0"/>
          <a:r>
            <a:rPr lang="es-CL" sz="1600" dirty="0" smtClean="0">
              <a:solidFill>
                <a:srgbClr val="000090"/>
              </a:solidFill>
            </a:rPr>
            <a:t>Hay oportunidades de mejora (VIH/SIDA)</a:t>
          </a:r>
          <a:endParaRPr lang="es-CL" sz="1600" dirty="0">
            <a:solidFill>
              <a:srgbClr val="000090"/>
            </a:solidFill>
          </a:endParaRPr>
        </a:p>
      </dgm:t>
    </dgm:pt>
    <dgm:pt modelId="{998A5CC7-7BA2-944D-AB16-3FEE891E7451}" type="parTrans" cxnId="{11D112AA-1029-7A41-89CA-C21F0703F7F2}">
      <dgm:prSet/>
      <dgm:spPr/>
      <dgm:t>
        <a:bodyPr/>
        <a:lstStyle/>
        <a:p>
          <a:endParaRPr lang="es-CL">
            <a:solidFill>
              <a:srgbClr val="000090"/>
            </a:solidFill>
          </a:endParaRPr>
        </a:p>
      </dgm:t>
    </dgm:pt>
    <dgm:pt modelId="{127F1D49-2DFD-4048-A118-AFECB48AB2C1}" type="sibTrans" cxnId="{11D112AA-1029-7A41-89CA-C21F0703F7F2}">
      <dgm:prSet/>
      <dgm:spPr/>
      <dgm:t>
        <a:bodyPr/>
        <a:lstStyle/>
        <a:p>
          <a:endParaRPr lang="es-CL">
            <a:solidFill>
              <a:srgbClr val="000090"/>
            </a:solidFill>
          </a:endParaRPr>
        </a:p>
      </dgm:t>
    </dgm:pt>
    <dgm:pt modelId="{5DCA66F7-9544-634F-8F9A-A87DB504F015}">
      <dgm:prSet custT="1"/>
      <dgm:spPr/>
      <dgm:t>
        <a:bodyPr anchor="t"/>
        <a:lstStyle/>
        <a:p>
          <a:pPr rtl="0"/>
          <a:r>
            <a:rPr lang="es-CL" sz="2400" b="1" dirty="0" smtClean="0">
              <a:solidFill>
                <a:srgbClr val="FFFFFF"/>
              </a:solidFill>
            </a:rPr>
            <a:t>Empleo</a:t>
          </a:r>
          <a:endParaRPr lang="es-CL" sz="2000" b="1" dirty="0" smtClean="0">
            <a:solidFill>
              <a:srgbClr val="FFFFFF"/>
            </a:solidFill>
          </a:endParaRPr>
        </a:p>
        <a:p>
          <a:pPr rtl="0"/>
          <a:r>
            <a:rPr lang="es-CL" sz="1600" dirty="0" smtClean="0">
              <a:solidFill>
                <a:srgbClr val="000090"/>
              </a:solidFill>
            </a:rPr>
            <a:t>Mayor inclusión no ha ido acompañada de una consolidación y mejora de sus derechos laborales</a:t>
          </a:r>
          <a:endParaRPr lang="es-CL" sz="1600" dirty="0">
            <a:solidFill>
              <a:srgbClr val="000090"/>
            </a:solidFill>
          </a:endParaRPr>
        </a:p>
      </dgm:t>
    </dgm:pt>
    <dgm:pt modelId="{1CB7E70F-99B1-7D43-A9F1-77772CA52243}" type="parTrans" cxnId="{43687A23-EF02-BD47-B0DA-30DEA24EBB96}">
      <dgm:prSet/>
      <dgm:spPr/>
      <dgm:t>
        <a:bodyPr/>
        <a:lstStyle/>
        <a:p>
          <a:endParaRPr lang="es-CL">
            <a:solidFill>
              <a:srgbClr val="000090"/>
            </a:solidFill>
          </a:endParaRPr>
        </a:p>
      </dgm:t>
    </dgm:pt>
    <dgm:pt modelId="{E1E06424-3CC8-E345-8651-8708C70E2C06}" type="sibTrans" cxnId="{43687A23-EF02-BD47-B0DA-30DEA24EBB96}">
      <dgm:prSet/>
      <dgm:spPr/>
      <dgm:t>
        <a:bodyPr/>
        <a:lstStyle/>
        <a:p>
          <a:endParaRPr lang="es-CL">
            <a:solidFill>
              <a:srgbClr val="000090"/>
            </a:solidFill>
          </a:endParaRPr>
        </a:p>
      </dgm:t>
    </dgm:pt>
    <dgm:pt modelId="{A471D730-7CB3-3249-82A5-86DCFA8B4B41}">
      <dgm:prSet/>
      <dgm:spPr/>
      <dgm:t>
        <a:bodyPr/>
        <a:lstStyle/>
        <a:p>
          <a:pPr rtl="0"/>
          <a:r>
            <a:rPr lang="es-CL" dirty="0" smtClean="0">
              <a:solidFill>
                <a:srgbClr val="000090"/>
              </a:solidFill>
            </a:rPr>
            <a:t>Se requieren políticas de género transversales en cada país</a:t>
          </a:r>
          <a:endParaRPr lang="es-CL" dirty="0">
            <a:solidFill>
              <a:srgbClr val="000090"/>
            </a:solidFill>
          </a:endParaRPr>
        </a:p>
      </dgm:t>
    </dgm:pt>
    <dgm:pt modelId="{B3F465F1-B1EE-B740-BB8C-9A5675FAF0A3}" type="parTrans" cxnId="{DD6BE7BF-84F1-D246-9BF7-09E6E8235578}">
      <dgm:prSet/>
      <dgm:spPr/>
      <dgm:t>
        <a:bodyPr/>
        <a:lstStyle/>
        <a:p>
          <a:endParaRPr lang="es-CL">
            <a:solidFill>
              <a:srgbClr val="000090"/>
            </a:solidFill>
          </a:endParaRPr>
        </a:p>
      </dgm:t>
    </dgm:pt>
    <dgm:pt modelId="{9698A833-8F2B-D242-96CF-055E106B1D54}" type="sibTrans" cxnId="{DD6BE7BF-84F1-D246-9BF7-09E6E8235578}">
      <dgm:prSet/>
      <dgm:spPr/>
      <dgm:t>
        <a:bodyPr/>
        <a:lstStyle/>
        <a:p>
          <a:endParaRPr lang="es-CL">
            <a:solidFill>
              <a:srgbClr val="000090"/>
            </a:solidFill>
          </a:endParaRPr>
        </a:p>
      </dgm:t>
    </dgm:pt>
    <dgm:pt modelId="{E09B70CA-8363-EA45-A42F-5D10A33E79F1}">
      <dgm:prSet/>
      <dgm:spPr/>
      <dgm:t>
        <a:bodyPr/>
        <a:lstStyle/>
        <a:p>
          <a:pPr rtl="0"/>
          <a:r>
            <a:rPr lang="es-CL" dirty="0" smtClean="0">
              <a:solidFill>
                <a:srgbClr val="000090"/>
              </a:solidFill>
            </a:rPr>
            <a:t>Debería realizarse una nueva auditoría con más EFS involucradas</a:t>
          </a:r>
          <a:endParaRPr lang="es-CL" dirty="0">
            <a:solidFill>
              <a:srgbClr val="000090"/>
            </a:solidFill>
          </a:endParaRPr>
        </a:p>
      </dgm:t>
    </dgm:pt>
    <dgm:pt modelId="{818D0BD8-29DB-AA4B-9F12-3F8E4E5963FE}" type="parTrans" cxnId="{8251A53F-8514-9D4B-9036-E8ED470A0175}">
      <dgm:prSet/>
      <dgm:spPr/>
      <dgm:t>
        <a:bodyPr/>
        <a:lstStyle/>
        <a:p>
          <a:endParaRPr lang="es-CL"/>
        </a:p>
      </dgm:t>
    </dgm:pt>
    <dgm:pt modelId="{81542432-E7C3-C743-84EE-555D95352285}" type="sibTrans" cxnId="{8251A53F-8514-9D4B-9036-E8ED470A0175}">
      <dgm:prSet/>
      <dgm:spPr/>
      <dgm:t>
        <a:bodyPr/>
        <a:lstStyle/>
        <a:p>
          <a:endParaRPr lang="es-CL"/>
        </a:p>
      </dgm:t>
    </dgm:pt>
    <dgm:pt modelId="{2D53E50E-FEA3-1C46-9C81-46437D83F464}" type="pres">
      <dgm:prSet presAssocID="{D9612FD2-88AD-D44B-83A0-979B11903A29}" presName="diagram" presStyleCnt="0">
        <dgm:presLayoutVars>
          <dgm:dir/>
          <dgm:resizeHandles val="exact"/>
        </dgm:presLayoutVars>
      </dgm:prSet>
      <dgm:spPr/>
      <dgm:t>
        <a:bodyPr/>
        <a:lstStyle/>
        <a:p>
          <a:endParaRPr lang="es-CL"/>
        </a:p>
      </dgm:t>
    </dgm:pt>
    <dgm:pt modelId="{227886AE-2D13-5A4B-911C-AB786BAB3B34}" type="pres">
      <dgm:prSet presAssocID="{84000C7A-9427-4F4D-8887-380F1B23E411}" presName="node" presStyleLbl="node1" presStyleIdx="0" presStyleCnt="6">
        <dgm:presLayoutVars>
          <dgm:bulletEnabled val="1"/>
        </dgm:presLayoutVars>
      </dgm:prSet>
      <dgm:spPr/>
      <dgm:t>
        <a:bodyPr/>
        <a:lstStyle/>
        <a:p>
          <a:endParaRPr lang="es-CL"/>
        </a:p>
      </dgm:t>
    </dgm:pt>
    <dgm:pt modelId="{0B746CCD-E093-1A4F-9B05-AE7E010CCBB8}" type="pres">
      <dgm:prSet presAssocID="{37FF13FF-06E4-E44D-8A5F-E5D3B854CF57}" presName="sibTrans" presStyleCnt="0"/>
      <dgm:spPr/>
    </dgm:pt>
    <dgm:pt modelId="{95363582-6668-B444-AF3C-487DE065D301}" type="pres">
      <dgm:prSet presAssocID="{0783671E-CF0A-5E48-94F1-2C072ADD35D2}" presName="node" presStyleLbl="node1" presStyleIdx="1" presStyleCnt="6">
        <dgm:presLayoutVars>
          <dgm:bulletEnabled val="1"/>
        </dgm:presLayoutVars>
      </dgm:prSet>
      <dgm:spPr/>
      <dgm:t>
        <a:bodyPr/>
        <a:lstStyle/>
        <a:p>
          <a:endParaRPr lang="es-CL"/>
        </a:p>
      </dgm:t>
    </dgm:pt>
    <dgm:pt modelId="{B460F7E9-148A-034E-BC9D-2AE6A8DB550B}" type="pres">
      <dgm:prSet presAssocID="{127F1D49-2DFD-4048-A118-AFECB48AB2C1}" presName="sibTrans" presStyleCnt="0"/>
      <dgm:spPr/>
    </dgm:pt>
    <dgm:pt modelId="{337E16B6-D800-5C4F-BC94-C30A78E5BC65}" type="pres">
      <dgm:prSet presAssocID="{5DCA66F7-9544-634F-8F9A-A87DB504F015}" presName="node" presStyleLbl="node1" presStyleIdx="2" presStyleCnt="6">
        <dgm:presLayoutVars>
          <dgm:bulletEnabled val="1"/>
        </dgm:presLayoutVars>
      </dgm:prSet>
      <dgm:spPr/>
      <dgm:t>
        <a:bodyPr/>
        <a:lstStyle/>
        <a:p>
          <a:endParaRPr lang="es-CL"/>
        </a:p>
      </dgm:t>
    </dgm:pt>
    <dgm:pt modelId="{5EE0E2A8-ACB5-D245-9793-77D7DED5C991}" type="pres">
      <dgm:prSet presAssocID="{E1E06424-3CC8-E345-8651-8708C70E2C06}" presName="sibTrans" presStyleCnt="0"/>
      <dgm:spPr/>
    </dgm:pt>
    <dgm:pt modelId="{3C6B6116-9806-B244-BACC-D5CAC8FAC2E7}" type="pres">
      <dgm:prSet presAssocID="{F1571494-DD94-D04F-B756-2C940850504C}" presName="node" presStyleLbl="node1" presStyleIdx="3" presStyleCnt="6">
        <dgm:presLayoutVars>
          <dgm:bulletEnabled val="1"/>
        </dgm:presLayoutVars>
      </dgm:prSet>
      <dgm:spPr/>
      <dgm:t>
        <a:bodyPr/>
        <a:lstStyle/>
        <a:p>
          <a:endParaRPr lang="es-CL"/>
        </a:p>
      </dgm:t>
    </dgm:pt>
    <dgm:pt modelId="{EA5B8ACD-17EB-F344-82A2-BE6EEE3DA03D}" type="pres">
      <dgm:prSet presAssocID="{AB30EE2C-60C1-7246-BCF0-D4E2DDB90FBD}" presName="sibTrans" presStyleCnt="0"/>
      <dgm:spPr/>
    </dgm:pt>
    <dgm:pt modelId="{895EC2FC-417E-F341-9E3A-D244A6C5897C}" type="pres">
      <dgm:prSet presAssocID="{A471D730-7CB3-3249-82A5-86DCFA8B4B41}" presName="node" presStyleLbl="node1" presStyleIdx="4" presStyleCnt="6">
        <dgm:presLayoutVars>
          <dgm:bulletEnabled val="1"/>
        </dgm:presLayoutVars>
      </dgm:prSet>
      <dgm:spPr/>
      <dgm:t>
        <a:bodyPr/>
        <a:lstStyle/>
        <a:p>
          <a:endParaRPr lang="es-CL"/>
        </a:p>
      </dgm:t>
    </dgm:pt>
    <dgm:pt modelId="{EFE2BD27-F531-B343-94A4-BAF22EC12C53}" type="pres">
      <dgm:prSet presAssocID="{9698A833-8F2B-D242-96CF-055E106B1D54}" presName="sibTrans" presStyleCnt="0"/>
      <dgm:spPr/>
    </dgm:pt>
    <dgm:pt modelId="{72593E69-383F-D24F-9907-ADE2098CF2A2}" type="pres">
      <dgm:prSet presAssocID="{E09B70CA-8363-EA45-A42F-5D10A33E79F1}" presName="node" presStyleLbl="node1" presStyleIdx="5" presStyleCnt="6">
        <dgm:presLayoutVars>
          <dgm:bulletEnabled val="1"/>
        </dgm:presLayoutVars>
      </dgm:prSet>
      <dgm:spPr/>
      <dgm:t>
        <a:bodyPr/>
        <a:lstStyle/>
        <a:p>
          <a:endParaRPr lang="es-CL"/>
        </a:p>
      </dgm:t>
    </dgm:pt>
  </dgm:ptLst>
  <dgm:cxnLst>
    <dgm:cxn modelId="{8251A53F-8514-9D4B-9036-E8ED470A0175}" srcId="{D9612FD2-88AD-D44B-83A0-979B11903A29}" destId="{E09B70CA-8363-EA45-A42F-5D10A33E79F1}" srcOrd="5" destOrd="0" parTransId="{818D0BD8-29DB-AA4B-9F12-3F8E4E5963FE}" sibTransId="{81542432-E7C3-C743-84EE-555D95352285}"/>
    <dgm:cxn modelId="{49349956-9EBD-FE4E-A5E6-D252B8621993}" srcId="{D9612FD2-88AD-D44B-83A0-979B11903A29}" destId="{84000C7A-9427-4F4D-8887-380F1B23E411}" srcOrd="0" destOrd="0" parTransId="{65204674-088C-E34C-8AAE-D855A5CA6953}" sibTransId="{37FF13FF-06E4-E44D-8A5F-E5D3B854CF57}"/>
    <dgm:cxn modelId="{7BB0D1ED-1348-CE4D-AF16-215A439174CB}" type="presOf" srcId="{5DCA66F7-9544-634F-8F9A-A87DB504F015}" destId="{337E16B6-D800-5C4F-BC94-C30A78E5BC65}" srcOrd="0" destOrd="0" presId="urn:microsoft.com/office/officeart/2005/8/layout/default"/>
    <dgm:cxn modelId="{ACD16CFE-F38B-564F-B2EB-D5D4FD9EBAC7}" type="presOf" srcId="{0783671E-CF0A-5E48-94F1-2C072ADD35D2}" destId="{95363582-6668-B444-AF3C-487DE065D301}" srcOrd="0" destOrd="0" presId="urn:microsoft.com/office/officeart/2005/8/layout/default"/>
    <dgm:cxn modelId="{43687A23-EF02-BD47-B0DA-30DEA24EBB96}" srcId="{D9612FD2-88AD-D44B-83A0-979B11903A29}" destId="{5DCA66F7-9544-634F-8F9A-A87DB504F015}" srcOrd="2" destOrd="0" parTransId="{1CB7E70F-99B1-7D43-A9F1-77772CA52243}" sibTransId="{E1E06424-3CC8-E345-8651-8708C70E2C06}"/>
    <dgm:cxn modelId="{BFAEA797-0714-6645-BE17-9A1F68240A10}" type="presOf" srcId="{84000C7A-9427-4F4D-8887-380F1B23E411}" destId="{227886AE-2D13-5A4B-911C-AB786BAB3B34}" srcOrd="0" destOrd="0" presId="urn:microsoft.com/office/officeart/2005/8/layout/default"/>
    <dgm:cxn modelId="{11D112AA-1029-7A41-89CA-C21F0703F7F2}" srcId="{D9612FD2-88AD-D44B-83A0-979B11903A29}" destId="{0783671E-CF0A-5E48-94F1-2C072ADD35D2}" srcOrd="1" destOrd="0" parTransId="{998A5CC7-7BA2-944D-AB16-3FEE891E7451}" sibTransId="{127F1D49-2DFD-4048-A118-AFECB48AB2C1}"/>
    <dgm:cxn modelId="{21D905F3-E30B-9449-9A84-1E02DB36C24C}" type="presOf" srcId="{D9612FD2-88AD-D44B-83A0-979B11903A29}" destId="{2D53E50E-FEA3-1C46-9C81-46437D83F464}" srcOrd="0" destOrd="0" presId="urn:microsoft.com/office/officeart/2005/8/layout/default"/>
    <dgm:cxn modelId="{6A2CAAD9-1B3C-CD47-91B7-F7F23D2E6944}" type="presOf" srcId="{F1571494-DD94-D04F-B756-2C940850504C}" destId="{3C6B6116-9806-B244-BACC-D5CAC8FAC2E7}" srcOrd="0" destOrd="0" presId="urn:microsoft.com/office/officeart/2005/8/layout/default"/>
    <dgm:cxn modelId="{DD6BE7BF-84F1-D246-9BF7-09E6E8235578}" srcId="{D9612FD2-88AD-D44B-83A0-979B11903A29}" destId="{A471D730-7CB3-3249-82A5-86DCFA8B4B41}" srcOrd="4" destOrd="0" parTransId="{B3F465F1-B1EE-B740-BB8C-9A5675FAF0A3}" sibTransId="{9698A833-8F2B-D242-96CF-055E106B1D54}"/>
    <dgm:cxn modelId="{FBE13983-07E8-3D4E-AE35-EB56AD6E0EEF}" srcId="{D9612FD2-88AD-D44B-83A0-979B11903A29}" destId="{F1571494-DD94-D04F-B756-2C940850504C}" srcOrd="3" destOrd="0" parTransId="{F1507A3D-C312-4149-8028-09E525733C37}" sibTransId="{AB30EE2C-60C1-7246-BCF0-D4E2DDB90FBD}"/>
    <dgm:cxn modelId="{E855343F-1A19-BA47-A279-3E577DCE9832}" type="presOf" srcId="{A471D730-7CB3-3249-82A5-86DCFA8B4B41}" destId="{895EC2FC-417E-F341-9E3A-D244A6C5897C}" srcOrd="0" destOrd="0" presId="urn:microsoft.com/office/officeart/2005/8/layout/default"/>
    <dgm:cxn modelId="{39ACF6FE-E2D5-514C-A6B5-30E169DB04CF}" type="presOf" srcId="{E09B70CA-8363-EA45-A42F-5D10A33E79F1}" destId="{72593E69-383F-D24F-9907-ADE2098CF2A2}" srcOrd="0" destOrd="0" presId="urn:microsoft.com/office/officeart/2005/8/layout/default"/>
    <dgm:cxn modelId="{AE87E453-1554-6842-A3D8-E8267110A036}" type="presParOf" srcId="{2D53E50E-FEA3-1C46-9C81-46437D83F464}" destId="{227886AE-2D13-5A4B-911C-AB786BAB3B34}" srcOrd="0" destOrd="0" presId="urn:microsoft.com/office/officeart/2005/8/layout/default"/>
    <dgm:cxn modelId="{BBD75786-79C4-1941-9984-8000C24E90DC}" type="presParOf" srcId="{2D53E50E-FEA3-1C46-9C81-46437D83F464}" destId="{0B746CCD-E093-1A4F-9B05-AE7E010CCBB8}" srcOrd="1" destOrd="0" presId="urn:microsoft.com/office/officeart/2005/8/layout/default"/>
    <dgm:cxn modelId="{A8D8FA01-A242-DF40-A97C-C3C63AD1F708}" type="presParOf" srcId="{2D53E50E-FEA3-1C46-9C81-46437D83F464}" destId="{95363582-6668-B444-AF3C-487DE065D301}" srcOrd="2" destOrd="0" presId="urn:microsoft.com/office/officeart/2005/8/layout/default"/>
    <dgm:cxn modelId="{49B1377D-1B3C-4046-8DC5-E03DD2CB7670}" type="presParOf" srcId="{2D53E50E-FEA3-1C46-9C81-46437D83F464}" destId="{B460F7E9-148A-034E-BC9D-2AE6A8DB550B}" srcOrd="3" destOrd="0" presId="urn:microsoft.com/office/officeart/2005/8/layout/default"/>
    <dgm:cxn modelId="{4E181931-5FFA-A940-8688-5F375895872E}" type="presParOf" srcId="{2D53E50E-FEA3-1C46-9C81-46437D83F464}" destId="{337E16B6-D800-5C4F-BC94-C30A78E5BC65}" srcOrd="4" destOrd="0" presId="urn:microsoft.com/office/officeart/2005/8/layout/default"/>
    <dgm:cxn modelId="{AAFCE920-BEF8-804D-8126-0F26FBC38DB2}" type="presParOf" srcId="{2D53E50E-FEA3-1C46-9C81-46437D83F464}" destId="{5EE0E2A8-ACB5-D245-9793-77D7DED5C991}" srcOrd="5" destOrd="0" presId="urn:microsoft.com/office/officeart/2005/8/layout/default"/>
    <dgm:cxn modelId="{78D2EB4E-3F19-764B-8CEF-9E104EEF206E}" type="presParOf" srcId="{2D53E50E-FEA3-1C46-9C81-46437D83F464}" destId="{3C6B6116-9806-B244-BACC-D5CAC8FAC2E7}" srcOrd="6" destOrd="0" presId="urn:microsoft.com/office/officeart/2005/8/layout/default"/>
    <dgm:cxn modelId="{8F6F35BE-6513-7047-826B-8C5562178EB3}" type="presParOf" srcId="{2D53E50E-FEA3-1C46-9C81-46437D83F464}" destId="{EA5B8ACD-17EB-F344-82A2-BE6EEE3DA03D}" srcOrd="7" destOrd="0" presId="urn:microsoft.com/office/officeart/2005/8/layout/default"/>
    <dgm:cxn modelId="{D0B0334F-EA5C-6149-819A-361801B843EB}" type="presParOf" srcId="{2D53E50E-FEA3-1C46-9C81-46437D83F464}" destId="{895EC2FC-417E-F341-9E3A-D244A6C5897C}" srcOrd="8" destOrd="0" presId="urn:microsoft.com/office/officeart/2005/8/layout/default"/>
    <dgm:cxn modelId="{08144235-BD48-B348-8BA7-31124B6414E2}" type="presParOf" srcId="{2D53E50E-FEA3-1C46-9C81-46437D83F464}" destId="{EFE2BD27-F531-B343-94A4-BAF22EC12C53}" srcOrd="9" destOrd="0" presId="urn:microsoft.com/office/officeart/2005/8/layout/default"/>
    <dgm:cxn modelId="{00099108-DD0D-D14B-98DC-4E01C20BA05B}" type="presParOf" srcId="{2D53E50E-FEA3-1C46-9C81-46437D83F464}" destId="{72593E69-383F-D24F-9907-ADE2098CF2A2}"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B7D5C0-A4C0-0144-AA2A-F5D7C43AF7EC}"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s-CL"/>
        </a:p>
      </dgm:t>
    </dgm:pt>
    <dgm:pt modelId="{9ACABD28-3F09-3B48-9985-7EE8425773ED}">
      <dgm:prSet phldrT="[Texto]"/>
      <dgm:spPr/>
      <dgm:t>
        <a:bodyPr/>
        <a:lstStyle/>
        <a:p>
          <a:r>
            <a:rPr lang="es-CL" dirty="0" smtClean="0">
              <a:solidFill>
                <a:srgbClr val="000090"/>
              </a:solidFill>
            </a:rPr>
            <a:t>Preparación de los gobiernos frente al ODS 5</a:t>
          </a:r>
          <a:endParaRPr lang="es-CL" dirty="0">
            <a:solidFill>
              <a:srgbClr val="000090"/>
            </a:solidFill>
          </a:endParaRPr>
        </a:p>
      </dgm:t>
    </dgm:pt>
    <dgm:pt modelId="{76362AE6-6734-D64D-A996-2D2BE8D9D04E}" type="parTrans" cxnId="{01277CA1-FD40-A241-A527-38B982B10134}">
      <dgm:prSet/>
      <dgm:spPr/>
      <dgm:t>
        <a:bodyPr/>
        <a:lstStyle/>
        <a:p>
          <a:endParaRPr lang="es-CL"/>
        </a:p>
      </dgm:t>
    </dgm:pt>
    <dgm:pt modelId="{12C36957-2B07-5947-BE9A-F6B077E7FA55}" type="sibTrans" cxnId="{01277CA1-FD40-A241-A527-38B982B10134}">
      <dgm:prSet/>
      <dgm:spPr/>
      <dgm:t>
        <a:bodyPr/>
        <a:lstStyle/>
        <a:p>
          <a:endParaRPr lang="es-CL"/>
        </a:p>
      </dgm:t>
    </dgm:pt>
    <dgm:pt modelId="{81673B45-60D9-3840-BF00-5E05C9BBE299}">
      <dgm:prSet phldrT="[Texto]"/>
      <dgm:spPr/>
      <dgm:t>
        <a:bodyPr/>
        <a:lstStyle/>
        <a:p>
          <a:r>
            <a:rPr lang="es-CL" b="1" dirty="0" smtClean="0"/>
            <a:t>APOYOS</a:t>
          </a:r>
          <a:endParaRPr lang="es-CL" b="1" dirty="0"/>
        </a:p>
      </dgm:t>
    </dgm:pt>
    <dgm:pt modelId="{992BD137-DCD5-104B-A4D7-1A4B64F039D9}" type="parTrans" cxnId="{C7170AFC-2DAC-864B-99AC-051C57A98CD6}">
      <dgm:prSet/>
      <dgm:spPr/>
      <dgm:t>
        <a:bodyPr/>
        <a:lstStyle/>
        <a:p>
          <a:endParaRPr lang="es-CL"/>
        </a:p>
      </dgm:t>
    </dgm:pt>
    <dgm:pt modelId="{2B300E6F-D55F-764B-A722-BE52D5C87EAC}" type="sibTrans" cxnId="{C7170AFC-2DAC-864B-99AC-051C57A98CD6}">
      <dgm:prSet/>
      <dgm:spPr/>
      <dgm:t>
        <a:bodyPr/>
        <a:lstStyle/>
        <a:p>
          <a:endParaRPr lang="es-CL"/>
        </a:p>
      </dgm:t>
    </dgm:pt>
    <dgm:pt modelId="{EEEF65C0-7123-1B4A-B4E8-AF24E3C20AE0}">
      <dgm:prSet phldrT="[Texto]"/>
      <dgm:spPr/>
      <dgm:t>
        <a:bodyPr/>
        <a:lstStyle/>
        <a:p>
          <a:r>
            <a:rPr lang="es-CL" b="1" smtClean="0"/>
            <a:t>OBJETIVOS</a:t>
          </a:r>
          <a:endParaRPr lang="es-CL" dirty="0">
            <a:solidFill>
              <a:srgbClr val="000090"/>
            </a:solidFill>
          </a:endParaRPr>
        </a:p>
      </dgm:t>
    </dgm:pt>
    <dgm:pt modelId="{24B8A4E5-677C-9C4A-A9EE-4827F3D8766D}" type="parTrans" cxnId="{CDEFF857-C08F-D640-AB8D-80F0E357ED98}">
      <dgm:prSet/>
      <dgm:spPr/>
      <dgm:t>
        <a:bodyPr/>
        <a:lstStyle/>
        <a:p>
          <a:endParaRPr lang="es-CL"/>
        </a:p>
      </dgm:t>
    </dgm:pt>
    <dgm:pt modelId="{D8A0A60A-8A27-B745-A821-6245AFB47C45}" type="sibTrans" cxnId="{CDEFF857-C08F-D640-AB8D-80F0E357ED98}">
      <dgm:prSet/>
      <dgm:spPr/>
      <dgm:t>
        <a:bodyPr/>
        <a:lstStyle/>
        <a:p>
          <a:endParaRPr lang="es-CL"/>
        </a:p>
      </dgm:t>
    </dgm:pt>
    <dgm:pt modelId="{3FDBAEC3-4FFE-DF40-9E55-D211DD46279F}">
      <dgm:prSet phldrT="[Texto]"/>
      <dgm:spPr/>
      <dgm:t>
        <a:bodyPr/>
        <a:lstStyle/>
        <a:p>
          <a:r>
            <a:rPr lang="es-CL" dirty="0" smtClean="0">
              <a:solidFill>
                <a:srgbClr val="000090"/>
              </a:solidFill>
            </a:rPr>
            <a:t>Situación de la equidad de género en las EFS</a:t>
          </a:r>
          <a:endParaRPr lang="es-CL" dirty="0">
            <a:solidFill>
              <a:srgbClr val="000090"/>
            </a:solidFill>
          </a:endParaRPr>
        </a:p>
      </dgm:t>
    </dgm:pt>
    <dgm:pt modelId="{945B4CA1-B06F-CF4C-AE7A-9BE938D0B659}" type="parTrans" cxnId="{E87D0204-24FA-3F4B-AE62-5F1B87BDA294}">
      <dgm:prSet/>
      <dgm:spPr/>
      <dgm:t>
        <a:bodyPr/>
        <a:lstStyle/>
        <a:p>
          <a:endParaRPr lang="es-CL"/>
        </a:p>
      </dgm:t>
    </dgm:pt>
    <dgm:pt modelId="{BF064F35-94F4-7347-9FE7-20D5839BAEE9}" type="sibTrans" cxnId="{E87D0204-24FA-3F4B-AE62-5F1B87BDA294}">
      <dgm:prSet/>
      <dgm:spPr/>
      <dgm:t>
        <a:bodyPr/>
        <a:lstStyle/>
        <a:p>
          <a:endParaRPr lang="es-CL"/>
        </a:p>
      </dgm:t>
    </dgm:pt>
    <dgm:pt modelId="{C0381E04-242D-4052-A4E3-0C3F70063385}">
      <dgm:prSet phldrT="[Texto]"/>
      <dgm:spPr/>
      <dgm:t>
        <a:bodyPr/>
        <a:lstStyle/>
        <a:p>
          <a:endParaRPr lang="es-CL" dirty="0">
            <a:solidFill>
              <a:srgbClr val="000090"/>
            </a:solidFill>
          </a:endParaRPr>
        </a:p>
      </dgm:t>
    </dgm:pt>
    <dgm:pt modelId="{35C1D3EB-4899-49F3-A361-4B98466B924E}" type="parTrans" cxnId="{0EF8FC5A-7705-4C0D-98B2-078458A07FC0}">
      <dgm:prSet/>
      <dgm:spPr/>
      <dgm:t>
        <a:bodyPr/>
        <a:lstStyle/>
        <a:p>
          <a:endParaRPr lang="es-CL"/>
        </a:p>
      </dgm:t>
    </dgm:pt>
    <dgm:pt modelId="{CD49C6B4-DA37-4A80-9D65-177C8543250E}" type="sibTrans" cxnId="{0EF8FC5A-7705-4C0D-98B2-078458A07FC0}">
      <dgm:prSet/>
      <dgm:spPr/>
      <dgm:t>
        <a:bodyPr/>
        <a:lstStyle/>
        <a:p>
          <a:endParaRPr lang="es-CL"/>
        </a:p>
      </dgm:t>
    </dgm:pt>
    <dgm:pt modelId="{22E206AF-EA52-3B4E-ACDD-67322070C520}" type="pres">
      <dgm:prSet presAssocID="{87B7D5C0-A4C0-0144-AA2A-F5D7C43AF7EC}" presName="Name0" presStyleCnt="0">
        <dgm:presLayoutVars>
          <dgm:dir/>
          <dgm:animLvl val="lvl"/>
          <dgm:resizeHandles val="exact"/>
        </dgm:presLayoutVars>
      </dgm:prSet>
      <dgm:spPr/>
      <dgm:t>
        <a:bodyPr/>
        <a:lstStyle/>
        <a:p>
          <a:endParaRPr lang="es-CL"/>
        </a:p>
      </dgm:t>
    </dgm:pt>
    <dgm:pt modelId="{10D7FF2E-13AC-490C-9F67-96AEE7567838}" type="pres">
      <dgm:prSet presAssocID="{EEEF65C0-7123-1B4A-B4E8-AF24E3C20AE0}" presName="composite" presStyleCnt="0"/>
      <dgm:spPr/>
    </dgm:pt>
    <dgm:pt modelId="{4670AB48-2DC6-480E-8F67-A749C0170FCE}" type="pres">
      <dgm:prSet presAssocID="{EEEF65C0-7123-1B4A-B4E8-AF24E3C20AE0}" presName="parTx" presStyleLbl="alignNode1" presStyleIdx="0" presStyleCnt="2">
        <dgm:presLayoutVars>
          <dgm:chMax val="0"/>
          <dgm:chPref val="0"/>
          <dgm:bulletEnabled val="1"/>
        </dgm:presLayoutVars>
      </dgm:prSet>
      <dgm:spPr/>
      <dgm:t>
        <a:bodyPr/>
        <a:lstStyle/>
        <a:p>
          <a:endParaRPr lang="es-CL"/>
        </a:p>
      </dgm:t>
    </dgm:pt>
    <dgm:pt modelId="{8CB4AAE5-A956-4B9D-8954-907BA2235417}" type="pres">
      <dgm:prSet presAssocID="{EEEF65C0-7123-1B4A-B4E8-AF24E3C20AE0}" presName="desTx" presStyleLbl="alignAccFollowNode1" presStyleIdx="0" presStyleCnt="2">
        <dgm:presLayoutVars>
          <dgm:bulletEnabled val="1"/>
        </dgm:presLayoutVars>
      </dgm:prSet>
      <dgm:spPr/>
      <dgm:t>
        <a:bodyPr/>
        <a:lstStyle/>
        <a:p>
          <a:endParaRPr lang="es-CL"/>
        </a:p>
      </dgm:t>
    </dgm:pt>
    <dgm:pt modelId="{FD2CBAC8-A0AE-4E7C-B32D-4925F513FAE5}" type="pres">
      <dgm:prSet presAssocID="{D8A0A60A-8A27-B745-A821-6245AFB47C45}" presName="space" presStyleCnt="0"/>
      <dgm:spPr/>
    </dgm:pt>
    <dgm:pt modelId="{E6B3B459-4B89-C144-9E1D-4C236B00DC89}" type="pres">
      <dgm:prSet presAssocID="{81673B45-60D9-3840-BF00-5E05C9BBE299}" presName="composite" presStyleCnt="0"/>
      <dgm:spPr/>
    </dgm:pt>
    <dgm:pt modelId="{E2CC7579-F6AF-C04E-BC8D-BBD423B970FD}" type="pres">
      <dgm:prSet presAssocID="{81673B45-60D9-3840-BF00-5E05C9BBE299}" presName="parTx" presStyleLbl="alignNode1" presStyleIdx="1" presStyleCnt="2">
        <dgm:presLayoutVars>
          <dgm:chMax val="0"/>
          <dgm:chPref val="0"/>
          <dgm:bulletEnabled val="1"/>
        </dgm:presLayoutVars>
      </dgm:prSet>
      <dgm:spPr/>
      <dgm:t>
        <a:bodyPr/>
        <a:lstStyle/>
        <a:p>
          <a:endParaRPr lang="es-CL"/>
        </a:p>
      </dgm:t>
    </dgm:pt>
    <dgm:pt modelId="{1F9CA733-1867-AD4C-8E19-5B8F6D228919}" type="pres">
      <dgm:prSet presAssocID="{81673B45-60D9-3840-BF00-5E05C9BBE299}" presName="desTx" presStyleLbl="alignAccFollowNode1" presStyleIdx="1" presStyleCnt="2">
        <dgm:presLayoutVars>
          <dgm:bulletEnabled val="1"/>
        </dgm:presLayoutVars>
      </dgm:prSet>
      <dgm:spPr>
        <a:prstGeom prst="rect">
          <a:avLst/>
        </a:prstGeom>
      </dgm:spPr>
      <dgm:t>
        <a:bodyPr/>
        <a:lstStyle/>
        <a:p>
          <a:endParaRPr lang="es-CL"/>
        </a:p>
      </dgm:t>
    </dgm:pt>
  </dgm:ptLst>
  <dgm:cxnLst>
    <dgm:cxn modelId="{C7170AFC-2DAC-864B-99AC-051C57A98CD6}" srcId="{87B7D5C0-A4C0-0144-AA2A-F5D7C43AF7EC}" destId="{81673B45-60D9-3840-BF00-5E05C9BBE299}" srcOrd="1" destOrd="0" parTransId="{992BD137-DCD5-104B-A4D7-1A4B64F039D9}" sibTransId="{2B300E6F-D55F-764B-A722-BE52D5C87EAC}"/>
    <dgm:cxn modelId="{0EF8FC5A-7705-4C0D-98B2-078458A07FC0}" srcId="{81673B45-60D9-3840-BF00-5E05C9BBE299}" destId="{C0381E04-242D-4052-A4E3-0C3F70063385}" srcOrd="0" destOrd="0" parTransId="{35C1D3EB-4899-49F3-A361-4B98466B924E}" sibTransId="{CD49C6B4-DA37-4A80-9D65-177C8543250E}"/>
    <dgm:cxn modelId="{FCA377BB-1A28-48F9-9189-06276FE989EA}" type="presOf" srcId="{3FDBAEC3-4FFE-DF40-9E55-D211DD46279F}" destId="{8CB4AAE5-A956-4B9D-8954-907BA2235417}" srcOrd="0" destOrd="1" presId="urn:microsoft.com/office/officeart/2005/8/layout/hList1"/>
    <dgm:cxn modelId="{809DE524-DC9C-4788-B027-2C15722A4BD2}" type="presOf" srcId="{EEEF65C0-7123-1B4A-B4E8-AF24E3C20AE0}" destId="{4670AB48-2DC6-480E-8F67-A749C0170FCE}" srcOrd="0" destOrd="0" presId="urn:microsoft.com/office/officeart/2005/8/layout/hList1"/>
    <dgm:cxn modelId="{2836101E-C37C-45B7-9D37-F8E0B362692E}" type="presOf" srcId="{87B7D5C0-A4C0-0144-AA2A-F5D7C43AF7EC}" destId="{22E206AF-EA52-3B4E-ACDD-67322070C520}" srcOrd="0" destOrd="0" presId="urn:microsoft.com/office/officeart/2005/8/layout/hList1"/>
    <dgm:cxn modelId="{33D58B86-4EA5-40CA-A693-20BFBDAAB315}" type="presOf" srcId="{9ACABD28-3F09-3B48-9985-7EE8425773ED}" destId="{8CB4AAE5-A956-4B9D-8954-907BA2235417}" srcOrd="0" destOrd="0" presId="urn:microsoft.com/office/officeart/2005/8/layout/hList1"/>
    <dgm:cxn modelId="{01277CA1-FD40-A241-A527-38B982B10134}" srcId="{EEEF65C0-7123-1B4A-B4E8-AF24E3C20AE0}" destId="{9ACABD28-3F09-3B48-9985-7EE8425773ED}" srcOrd="0" destOrd="0" parTransId="{76362AE6-6734-D64D-A996-2D2BE8D9D04E}" sibTransId="{12C36957-2B07-5947-BE9A-F6B077E7FA55}"/>
    <dgm:cxn modelId="{E87D0204-24FA-3F4B-AE62-5F1B87BDA294}" srcId="{EEEF65C0-7123-1B4A-B4E8-AF24E3C20AE0}" destId="{3FDBAEC3-4FFE-DF40-9E55-D211DD46279F}" srcOrd="1" destOrd="0" parTransId="{945B4CA1-B06F-CF4C-AE7A-9BE938D0B659}" sibTransId="{BF064F35-94F4-7347-9FE7-20D5839BAEE9}"/>
    <dgm:cxn modelId="{EA82E6FF-2196-4E69-92D2-9CF2BD6DD86F}" type="presOf" srcId="{81673B45-60D9-3840-BF00-5E05C9BBE299}" destId="{E2CC7579-F6AF-C04E-BC8D-BBD423B970FD}" srcOrd="0" destOrd="0" presId="urn:microsoft.com/office/officeart/2005/8/layout/hList1"/>
    <dgm:cxn modelId="{CDEFF857-C08F-D640-AB8D-80F0E357ED98}" srcId="{87B7D5C0-A4C0-0144-AA2A-F5D7C43AF7EC}" destId="{EEEF65C0-7123-1B4A-B4E8-AF24E3C20AE0}" srcOrd="0" destOrd="0" parTransId="{24B8A4E5-677C-9C4A-A9EE-4827F3D8766D}" sibTransId="{D8A0A60A-8A27-B745-A821-6245AFB47C45}"/>
    <dgm:cxn modelId="{2E78D41F-7CB3-44D9-9C83-EED35F17881E}" type="presOf" srcId="{C0381E04-242D-4052-A4E3-0C3F70063385}" destId="{1F9CA733-1867-AD4C-8E19-5B8F6D228919}" srcOrd="0" destOrd="0" presId="urn:microsoft.com/office/officeart/2005/8/layout/hList1"/>
    <dgm:cxn modelId="{24642185-FB8B-495C-8D41-9748F17278C9}" type="presParOf" srcId="{22E206AF-EA52-3B4E-ACDD-67322070C520}" destId="{10D7FF2E-13AC-490C-9F67-96AEE7567838}" srcOrd="0" destOrd="0" presId="urn:microsoft.com/office/officeart/2005/8/layout/hList1"/>
    <dgm:cxn modelId="{078EB0AE-298B-4900-BCA8-3CC9C6477CAA}" type="presParOf" srcId="{10D7FF2E-13AC-490C-9F67-96AEE7567838}" destId="{4670AB48-2DC6-480E-8F67-A749C0170FCE}" srcOrd="0" destOrd="0" presId="urn:microsoft.com/office/officeart/2005/8/layout/hList1"/>
    <dgm:cxn modelId="{BFC1BEC3-FFE4-4922-9235-396BD5FA5DDC}" type="presParOf" srcId="{10D7FF2E-13AC-490C-9F67-96AEE7567838}" destId="{8CB4AAE5-A956-4B9D-8954-907BA2235417}" srcOrd="1" destOrd="0" presId="urn:microsoft.com/office/officeart/2005/8/layout/hList1"/>
    <dgm:cxn modelId="{AE3E82E8-B271-4E49-9DED-09287738DBD8}" type="presParOf" srcId="{22E206AF-EA52-3B4E-ACDD-67322070C520}" destId="{FD2CBAC8-A0AE-4E7C-B32D-4925F513FAE5}" srcOrd="1" destOrd="0" presId="urn:microsoft.com/office/officeart/2005/8/layout/hList1"/>
    <dgm:cxn modelId="{B1E4F999-5841-4580-B8AF-583AB91386F6}" type="presParOf" srcId="{22E206AF-EA52-3B4E-ACDD-67322070C520}" destId="{E6B3B459-4B89-C144-9E1D-4C236B00DC89}" srcOrd="2" destOrd="0" presId="urn:microsoft.com/office/officeart/2005/8/layout/hList1"/>
    <dgm:cxn modelId="{72084E90-192C-41A0-B182-5E4531F97A90}" type="presParOf" srcId="{E6B3B459-4B89-C144-9E1D-4C236B00DC89}" destId="{E2CC7579-F6AF-C04E-BC8D-BBD423B970FD}" srcOrd="0" destOrd="0" presId="urn:microsoft.com/office/officeart/2005/8/layout/hList1"/>
    <dgm:cxn modelId="{6A620003-8174-4634-84F3-78CBAE9E2472}" type="presParOf" srcId="{E6B3B459-4B89-C144-9E1D-4C236B00DC89}" destId="{1F9CA733-1867-AD4C-8E19-5B8F6D22891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B7D5C0-A4C0-0144-AA2A-F5D7C43AF7EC}"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s-CL"/>
        </a:p>
      </dgm:t>
    </dgm:pt>
    <dgm:pt modelId="{A32A02C3-1F0E-D246-8296-DBA0CB334047}">
      <dgm:prSet phldrT="[Texto]"/>
      <dgm:spPr/>
      <dgm:t>
        <a:bodyPr/>
        <a:lstStyle/>
        <a:p>
          <a:r>
            <a:rPr lang="es-CL" b="1" dirty="0" smtClean="0"/>
            <a:t>COORDINACIÓN OPERATIVA</a:t>
          </a:r>
          <a:endParaRPr lang="es-CL" b="1" dirty="0"/>
        </a:p>
      </dgm:t>
    </dgm:pt>
    <dgm:pt modelId="{22CEA18F-58D3-DF42-8881-CAE9DCFDCF00}" type="parTrans" cxnId="{3FFC8250-9BEC-914C-BDA3-1542C0FBFDA2}">
      <dgm:prSet/>
      <dgm:spPr/>
      <dgm:t>
        <a:bodyPr/>
        <a:lstStyle/>
        <a:p>
          <a:endParaRPr lang="es-CL"/>
        </a:p>
      </dgm:t>
    </dgm:pt>
    <dgm:pt modelId="{463BC74D-9665-6840-B633-1C6D77A20095}" type="sibTrans" cxnId="{3FFC8250-9BEC-914C-BDA3-1542C0FBFDA2}">
      <dgm:prSet/>
      <dgm:spPr/>
      <dgm:t>
        <a:bodyPr/>
        <a:lstStyle/>
        <a:p>
          <a:endParaRPr lang="es-CL"/>
        </a:p>
      </dgm:t>
    </dgm:pt>
    <dgm:pt modelId="{1CAB4B14-DB29-044E-96C9-49D8A6AF692F}">
      <dgm:prSet phldrT="[Texto]" custT="1"/>
      <dgm:spPr/>
      <dgm:t>
        <a:bodyPr/>
        <a:lstStyle/>
        <a:p>
          <a:pPr algn="just"/>
          <a:r>
            <a:rPr lang="es-CL" sz="2400" b="1" dirty="0" smtClean="0">
              <a:solidFill>
                <a:srgbClr val="000090"/>
              </a:solidFill>
            </a:rPr>
            <a:t>Comisión de Participación Ciudadana OLACEFS </a:t>
          </a:r>
          <a:r>
            <a:rPr lang="es-CL" sz="2400" b="0" dirty="0" smtClean="0">
              <a:solidFill>
                <a:srgbClr val="000090"/>
              </a:solidFill>
            </a:rPr>
            <a:t>(Contraloría General de Paraguay)</a:t>
          </a:r>
          <a:endParaRPr lang="es-CL" sz="2400" b="1" dirty="0">
            <a:solidFill>
              <a:srgbClr val="000090"/>
            </a:solidFill>
          </a:endParaRPr>
        </a:p>
      </dgm:t>
    </dgm:pt>
    <dgm:pt modelId="{47C1C952-6512-B044-AC43-28B4471B1083}" type="parTrans" cxnId="{ADFDBC76-FAC4-4D4E-8D95-FB2F16063730}">
      <dgm:prSet/>
      <dgm:spPr/>
      <dgm:t>
        <a:bodyPr/>
        <a:lstStyle/>
        <a:p>
          <a:endParaRPr lang="es-CL"/>
        </a:p>
      </dgm:t>
    </dgm:pt>
    <dgm:pt modelId="{D675D390-C764-CF45-A0F4-7F8F386CF990}" type="sibTrans" cxnId="{ADFDBC76-FAC4-4D4E-8D95-FB2F16063730}">
      <dgm:prSet/>
      <dgm:spPr/>
      <dgm:t>
        <a:bodyPr/>
        <a:lstStyle/>
        <a:p>
          <a:endParaRPr lang="es-CL"/>
        </a:p>
      </dgm:t>
    </dgm:pt>
    <dgm:pt modelId="{2C9D9BAE-583D-9649-A52C-02EA3AFD6417}">
      <dgm:prSet phldrT="[Texto]"/>
      <dgm:spPr/>
      <dgm:t>
        <a:bodyPr/>
        <a:lstStyle/>
        <a:p>
          <a:r>
            <a:rPr lang="es-CL" b="1" dirty="0" smtClean="0"/>
            <a:t>COORDINACIÓN TEMÁTICA</a:t>
          </a:r>
          <a:endParaRPr lang="es-CL" b="1" dirty="0"/>
        </a:p>
      </dgm:t>
    </dgm:pt>
    <dgm:pt modelId="{01448908-86EE-9C48-B374-98E202C4C5C2}" type="parTrans" cxnId="{36F8A5A8-4D9F-3841-A37C-60AF3D84A782}">
      <dgm:prSet/>
      <dgm:spPr/>
      <dgm:t>
        <a:bodyPr/>
        <a:lstStyle/>
        <a:p>
          <a:endParaRPr lang="es-CL"/>
        </a:p>
      </dgm:t>
    </dgm:pt>
    <dgm:pt modelId="{8F31644E-5DAE-D542-A31C-441BA4FC81E1}" type="sibTrans" cxnId="{36F8A5A8-4D9F-3841-A37C-60AF3D84A782}">
      <dgm:prSet/>
      <dgm:spPr/>
      <dgm:t>
        <a:bodyPr/>
        <a:lstStyle/>
        <a:p>
          <a:endParaRPr lang="es-CL"/>
        </a:p>
      </dgm:t>
    </dgm:pt>
    <dgm:pt modelId="{9ACABD28-3F09-3B48-9985-7EE8425773ED}">
      <dgm:prSet phldrT="[Texto]" custT="1"/>
      <dgm:spPr/>
      <dgm:t>
        <a:bodyPr/>
        <a:lstStyle/>
        <a:p>
          <a:pPr algn="just"/>
          <a:r>
            <a:rPr lang="es-CL" sz="2400" b="1" dirty="0" smtClean="0">
              <a:solidFill>
                <a:srgbClr val="000090"/>
              </a:solidFill>
            </a:rPr>
            <a:t>Contraloría General de Chile</a:t>
          </a:r>
          <a:endParaRPr lang="es-CL" sz="2400" b="1" dirty="0">
            <a:solidFill>
              <a:srgbClr val="000090"/>
            </a:solidFill>
          </a:endParaRPr>
        </a:p>
      </dgm:t>
    </dgm:pt>
    <dgm:pt modelId="{76362AE6-6734-D64D-A996-2D2BE8D9D04E}" type="parTrans" cxnId="{01277CA1-FD40-A241-A527-38B982B10134}">
      <dgm:prSet/>
      <dgm:spPr/>
      <dgm:t>
        <a:bodyPr/>
        <a:lstStyle/>
        <a:p>
          <a:endParaRPr lang="es-CL"/>
        </a:p>
      </dgm:t>
    </dgm:pt>
    <dgm:pt modelId="{12C36957-2B07-5947-BE9A-F6B077E7FA55}" type="sibTrans" cxnId="{01277CA1-FD40-A241-A527-38B982B10134}">
      <dgm:prSet/>
      <dgm:spPr/>
      <dgm:t>
        <a:bodyPr/>
        <a:lstStyle/>
        <a:p>
          <a:endParaRPr lang="es-CL"/>
        </a:p>
      </dgm:t>
    </dgm:pt>
    <dgm:pt modelId="{81673B45-60D9-3840-BF00-5E05C9BBE299}">
      <dgm:prSet phldrT="[Texto]"/>
      <dgm:spPr/>
      <dgm:t>
        <a:bodyPr/>
        <a:lstStyle/>
        <a:p>
          <a:r>
            <a:rPr lang="es-CL" b="1" dirty="0" smtClean="0"/>
            <a:t>EFS PARTICIPANTES</a:t>
          </a:r>
          <a:endParaRPr lang="es-CL" b="1" dirty="0"/>
        </a:p>
      </dgm:t>
    </dgm:pt>
    <dgm:pt modelId="{992BD137-DCD5-104B-A4D7-1A4B64F039D9}" type="parTrans" cxnId="{C7170AFC-2DAC-864B-99AC-051C57A98CD6}">
      <dgm:prSet/>
      <dgm:spPr/>
      <dgm:t>
        <a:bodyPr/>
        <a:lstStyle/>
        <a:p>
          <a:endParaRPr lang="es-CL"/>
        </a:p>
      </dgm:t>
    </dgm:pt>
    <dgm:pt modelId="{2B300E6F-D55F-764B-A722-BE52D5C87EAC}" type="sibTrans" cxnId="{C7170AFC-2DAC-864B-99AC-051C57A98CD6}">
      <dgm:prSet/>
      <dgm:spPr/>
      <dgm:t>
        <a:bodyPr/>
        <a:lstStyle/>
        <a:p>
          <a:endParaRPr lang="es-CL"/>
        </a:p>
      </dgm:t>
    </dgm:pt>
    <dgm:pt modelId="{EEEF65C0-7123-1B4A-B4E8-AF24E3C20AE0}">
      <dgm:prSet phldrT="[Texto]"/>
      <dgm:spPr/>
      <dgm:t>
        <a:bodyPr/>
        <a:lstStyle/>
        <a:p>
          <a:pPr algn="l"/>
          <a:endParaRPr lang="es-CL" sz="2100" dirty="0">
            <a:solidFill>
              <a:srgbClr val="000090"/>
            </a:solidFill>
          </a:endParaRPr>
        </a:p>
      </dgm:t>
    </dgm:pt>
    <dgm:pt modelId="{24B8A4E5-677C-9C4A-A9EE-4827F3D8766D}" type="parTrans" cxnId="{CDEFF857-C08F-D640-AB8D-80F0E357ED98}">
      <dgm:prSet/>
      <dgm:spPr/>
      <dgm:t>
        <a:bodyPr/>
        <a:lstStyle/>
        <a:p>
          <a:endParaRPr lang="es-CL"/>
        </a:p>
      </dgm:t>
    </dgm:pt>
    <dgm:pt modelId="{D8A0A60A-8A27-B745-A821-6245AFB47C45}" type="sibTrans" cxnId="{CDEFF857-C08F-D640-AB8D-80F0E357ED98}">
      <dgm:prSet/>
      <dgm:spPr/>
      <dgm:t>
        <a:bodyPr/>
        <a:lstStyle/>
        <a:p>
          <a:endParaRPr lang="es-CL"/>
        </a:p>
      </dgm:t>
    </dgm:pt>
    <dgm:pt modelId="{C0381E04-242D-4052-A4E3-0C3F70063385}">
      <dgm:prSet phldrT="[Texto]"/>
      <dgm:spPr/>
      <dgm:t>
        <a:bodyPr/>
        <a:lstStyle/>
        <a:p>
          <a:pPr algn="l"/>
          <a:r>
            <a:rPr lang="es-CL" dirty="0" smtClean="0">
              <a:solidFill>
                <a:srgbClr val="000090"/>
              </a:solidFill>
            </a:rPr>
            <a:t>Argentina, Bolivia, Brasil, Chile, Colombia, Costa Rica, Ecuador, Guatemala, México, Nicaragua, Paraguay, Perú, Uruguay, Bogotá</a:t>
          </a:r>
          <a:endParaRPr lang="es-CL" dirty="0">
            <a:solidFill>
              <a:srgbClr val="000090"/>
            </a:solidFill>
          </a:endParaRPr>
        </a:p>
      </dgm:t>
    </dgm:pt>
    <dgm:pt modelId="{35C1D3EB-4899-49F3-A361-4B98466B924E}" type="parTrans" cxnId="{0EF8FC5A-7705-4C0D-98B2-078458A07FC0}">
      <dgm:prSet/>
      <dgm:spPr/>
      <dgm:t>
        <a:bodyPr/>
        <a:lstStyle/>
        <a:p>
          <a:endParaRPr lang="es-CL"/>
        </a:p>
      </dgm:t>
    </dgm:pt>
    <dgm:pt modelId="{CD49C6B4-DA37-4A80-9D65-177C8543250E}" type="sibTrans" cxnId="{0EF8FC5A-7705-4C0D-98B2-078458A07FC0}">
      <dgm:prSet/>
      <dgm:spPr/>
      <dgm:t>
        <a:bodyPr/>
        <a:lstStyle/>
        <a:p>
          <a:endParaRPr lang="es-CL"/>
        </a:p>
      </dgm:t>
    </dgm:pt>
    <dgm:pt modelId="{22E206AF-EA52-3B4E-ACDD-67322070C520}" type="pres">
      <dgm:prSet presAssocID="{87B7D5C0-A4C0-0144-AA2A-F5D7C43AF7EC}" presName="Name0" presStyleCnt="0">
        <dgm:presLayoutVars>
          <dgm:dir/>
          <dgm:animLvl val="lvl"/>
          <dgm:resizeHandles val="exact"/>
        </dgm:presLayoutVars>
      </dgm:prSet>
      <dgm:spPr/>
      <dgm:t>
        <a:bodyPr/>
        <a:lstStyle/>
        <a:p>
          <a:endParaRPr lang="es-CL"/>
        </a:p>
      </dgm:t>
    </dgm:pt>
    <dgm:pt modelId="{56C6BD57-A58B-ED4F-A5CB-0D69C1B5E10C}" type="pres">
      <dgm:prSet presAssocID="{A32A02C3-1F0E-D246-8296-DBA0CB334047}" presName="composite" presStyleCnt="0"/>
      <dgm:spPr/>
    </dgm:pt>
    <dgm:pt modelId="{595E8C88-7C97-664F-A93C-DC985D02A7A4}" type="pres">
      <dgm:prSet presAssocID="{A32A02C3-1F0E-D246-8296-DBA0CB334047}" presName="parTx" presStyleLbl="alignNode1" presStyleIdx="0" presStyleCnt="3">
        <dgm:presLayoutVars>
          <dgm:chMax val="0"/>
          <dgm:chPref val="0"/>
          <dgm:bulletEnabled val="1"/>
        </dgm:presLayoutVars>
      </dgm:prSet>
      <dgm:spPr/>
      <dgm:t>
        <a:bodyPr/>
        <a:lstStyle/>
        <a:p>
          <a:endParaRPr lang="es-CL"/>
        </a:p>
      </dgm:t>
    </dgm:pt>
    <dgm:pt modelId="{2AF0F3F8-F415-604B-8808-4FFEA3F8F97B}" type="pres">
      <dgm:prSet presAssocID="{A32A02C3-1F0E-D246-8296-DBA0CB334047}" presName="desTx" presStyleLbl="alignAccFollowNode1" presStyleIdx="0" presStyleCnt="3">
        <dgm:presLayoutVars>
          <dgm:bulletEnabled val="1"/>
        </dgm:presLayoutVars>
      </dgm:prSet>
      <dgm:spPr/>
      <dgm:t>
        <a:bodyPr/>
        <a:lstStyle/>
        <a:p>
          <a:endParaRPr lang="es-CL"/>
        </a:p>
      </dgm:t>
    </dgm:pt>
    <dgm:pt modelId="{61232E3A-5043-654C-9554-C9584F53031A}" type="pres">
      <dgm:prSet presAssocID="{463BC74D-9665-6840-B633-1C6D77A20095}" presName="space" presStyleCnt="0"/>
      <dgm:spPr/>
    </dgm:pt>
    <dgm:pt modelId="{B913ED76-D0D5-E340-A64C-D402EB754178}" type="pres">
      <dgm:prSet presAssocID="{2C9D9BAE-583D-9649-A52C-02EA3AFD6417}" presName="composite" presStyleCnt="0"/>
      <dgm:spPr/>
    </dgm:pt>
    <dgm:pt modelId="{94472119-9157-894D-88D4-CB615FE03724}" type="pres">
      <dgm:prSet presAssocID="{2C9D9BAE-583D-9649-A52C-02EA3AFD6417}" presName="parTx" presStyleLbl="alignNode1" presStyleIdx="1" presStyleCnt="3">
        <dgm:presLayoutVars>
          <dgm:chMax val="0"/>
          <dgm:chPref val="0"/>
          <dgm:bulletEnabled val="1"/>
        </dgm:presLayoutVars>
      </dgm:prSet>
      <dgm:spPr/>
      <dgm:t>
        <a:bodyPr/>
        <a:lstStyle/>
        <a:p>
          <a:endParaRPr lang="es-CL"/>
        </a:p>
      </dgm:t>
    </dgm:pt>
    <dgm:pt modelId="{D8F7ADF3-1CC2-1248-A79E-E6904D9EA359}" type="pres">
      <dgm:prSet presAssocID="{2C9D9BAE-583D-9649-A52C-02EA3AFD6417}" presName="desTx" presStyleLbl="alignAccFollowNode1" presStyleIdx="1" presStyleCnt="3">
        <dgm:presLayoutVars>
          <dgm:bulletEnabled val="1"/>
        </dgm:presLayoutVars>
      </dgm:prSet>
      <dgm:spPr/>
      <dgm:t>
        <a:bodyPr/>
        <a:lstStyle/>
        <a:p>
          <a:endParaRPr lang="es-CL"/>
        </a:p>
      </dgm:t>
    </dgm:pt>
    <dgm:pt modelId="{942EEE56-ACD8-F145-9DFF-D8FE11936472}" type="pres">
      <dgm:prSet presAssocID="{8F31644E-5DAE-D542-A31C-441BA4FC81E1}" presName="space" presStyleCnt="0"/>
      <dgm:spPr/>
    </dgm:pt>
    <dgm:pt modelId="{E6B3B459-4B89-C144-9E1D-4C236B00DC89}" type="pres">
      <dgm:prSet presAssocID="{81673B45-60D9-3840-BF00-5E05C9BBE299}" presName="composite" presStyleCnt="0"/>
      <dgm:spPr/>
    </dgm:pt>
    <dgm:pt modelId="{E2CC7579-F6AF-C04E-BC8D-BBD423B970FD}" type="pres">
      <dgm:prSet presAssocID="{81673B45-60D9-3840-BF00-5E05C9BBE299}" presName="parTx" presStyleLbl="alignNode1" presStyleIdx="2" presStyleCnt="3">
        <dgm:presLayoutVars>
          <dgm:chMax val="0"/>
          <dgm:chPref val="0"/>
          <dgm:bulletEnabled val="1"/>
        </dgm:presLayoutVars>
      </dgm:prSet>
      <dgm:spPr/>
      <dgm:t>
        <a:bodyPr/>
        <a:lstStyle/>
        <a:p>
          <a:endParaRPr lang="es-CL"/>
        </a:p>
      </dgm:t>
    </dgm:pt>
    <dgm:pt modelId="{1F9CA733-1867-AD4C-8E19-5B8F6D228919}" type="pres">
      <dgm:prSet presAssocID="{81673B45-60D9-3840-BF00-5E05C9BBE299}" presName="desTx" presStyleLbl="alignAccFollowNode1" presStyleIdx="2" presStyleCnt="3">
        <dgm:presLayoutVars>
          <dgm:bulletEnabled val="1"/>
        </dgm:presLayoutVars>
      </dgm:prSet>
      <dgm:spPr/>
      <dgm:t>
        <a:bodyPr/>
        <a:lstStyle/>
        <a:p>
          <a:endParaRPr lang="es-CL"/>
        </a:p>
      </dgm:t>
    </dgm:pt>
  </dgm:ptLst>
  <dgm:cxnLst>
    <dgm:cxn modelId="{C7170AFC-2DAC-864B-99AC-051C57A98CD6}" srcId="{87B7D5C0-A4C0-0144-AA2A-F5D7C43AF7EC}" destId="{81673B45-60D9-3840-BF00-5E05C9BBE299}" srcOrd="2" destOrd="0" parTransId="{992BD137-DCD5-104B-A4D7-1A4B64F039D9}" sibTransId="{2B300E6F-D55F-764B-A722-BE52D5C87EAC}"/>
    <dgm:cxn modelId="{3FFC8250-9BEC-914C-BDA3-1542C0FBFDA2}" srcId="{87B7D5C0-A4C0-0144-AA2A-F5D7C43AF7EC}" destId="{A32A02C3-1F0E-D246-8296-DBA0CB334047}" srcOrd="0" destOrd="0" parTransId="{22CEA18F-58D3-DF42-8881-CAE9DCFDCF00}" sibTransId="{463BC74D-9665-6840-B633-1C6D77A20095}"/>
    <dgm:cxn modelId="{CDEFF857-C08F-D640-AB8D-80F0E357ED98}" srcId="{A32A02C3-1F0E-D246-8296-DBA0CB334047}" destId="{EEEF65C0-7123-1B4A-B4E8-AF24E3C20AE0}" srcOrd="1" destOrd="0" parTransId="{24B8A4E5-677C-9C4A-A9EE-4827F3D8766D}" sibTransId="{D8A0A60A-8A27-B745-A821-6245AFB47C45}"/>
    <dgm:cxn modelId="{1D650C24-9E6B-0D43-B3FD-250E85FB4940}" type="presOf" srcId="{2C9D9BAE-583D-9649-A52C-02EA3AFD6417}" destId="{94472119-9157-894D-88D4-CB615FE03724}" srcOrd="0" destOrd="0" presId="urn:microsoft.com/office/officeart/2005/8/layout/hList1"/>
    <dgm:cxn modelId="{F597D6F4-218E-B443-B991-EBA6D8FC1CA8}" type="presOf" srcId="{EEEF65C0-7123-1B4A-B4E8-AF24E3C20AE0}" destId="{2AF0F3F8-F415-604B-8808-4FFEA3F8F97B}" srcOrd="0" destOrd="1" presId="urn:microsoft.com/office/officeart/2005/8/layout/hList1"/>
    <dgm:cxn modelId="{F41F5E67-C440-124C-BFD0-B24FAA039EE9}" type="presOf" srcId="{81673B45-60D9-3840-BF00-5E05C9BBE299}" destId="{E2CC7579-F6AF-C04E-BC8D-BBD423B970FD}" srcOrd="0" destOrd="0" presId="urn:microsoft.com/office/officeart/2005/8/layout/hList1"/>
    <dgm:cxn modelId="{0EF8FC5A-7705-4C0D-98B2-078458A07FC0}" srcId="{81673B45-60D9-3840-BF00-5E05C9BBE299}" destId="{C0381E04-242D-4052-A4E3-0C3F70063385}" srcOrd="0" destOrd="0" parTransId="{35C1D3EB-4899-49F3-A361-4B98466B924E}" sibTransId="{CD49C6B4-DA37-4A80-9D65-177C8543250E}"/>
    <dgm:cxn modelId="{ADFDBC76-FAC4-4D4E-8D95-FB2F16063730}" srcId="{A32A02C3-1F0E-D246-8296-DBA0CB334047}" destId="{1CAB4B14-DB29-044E-96C9-49D8A6AF692F}" srcOrd="0" destOrd="0" parTransId="{47C1C952-6512-B044-AC43-28B4471B1083}" sibTransId="{D675D390-C764-CF45-A0F4-7F8F386CF990}"/>
    <dgm:cxn modelId="{36F8A5A8-4D9F-3841-A37C-60AF3D84A782}" srcId="{87B7D5C0-A4C0-0144-AA2A-F5D7C43AF7EC}" destId="{2C9D9BAE-583D-9649-A52C-02EA3AFD6417}" srcOrd="1" destOrd="0" parTransId="{01448908-86EE-9C48-B374-98E202C4C5C2}" sibTransId="{8F31644E-5DAE-D542-A31C-441BA4FC81E1}"/>
    <dgm:cxn modelId="{B8810509-FF46-774A-8940-7E5E90D03D7A}" type="presOf" srcId="{1CAB4B14-DB29-044E-96C9-49D8A6AF692F}" destId="{2AF0F3F8-F415-604B-8808-4FFEA3F8F97B}" srcOrd="0" destOrd="0" presId="urn:microsoft.com/office/officeart/2005/8/layout/hList1"/>
    <dgm:cxn modelId="{98F68850-29A9-284C-90CA-AB06E084E0B2}" type="presOf" srcId="{9ACABD28-3F09-3B48-9985-7EE8425773ED}" destId="{D8F7ADF3-1CC2-1248-A79E-E6904D9EA359}" srcOrd="0" destOrd="0" presId="urn:microsoft.com/office/officeart/2005/8/layout/hList1"/>
    <dgm:cxn modelId="{D9714E3B-24A8-2D44-A108-C9DF397ACCAF}" type="presOf" srcId="{87B7D5C0-A4C0-0144-AA2A-F5D7C43AF7EC}" destId="{22E206AF-EA52-3B4E-ACDD-67322070C520}" srcOrd="0" destOrd="0" presId="urn:microsoft.com/office/officeart/2005/8/layout/hList1"/>
    <dgm:cxn modelId="{01277CA1-FD40-A241-A527-38B982B10134}" srcId="{2C9D9BAE-583D-9649-A52C-02EA3AFD6417}" destId="{9ACABD28-3F09-3B48-9985-7EE8425773ED}" srcOrd="0" destOrd="0" parTransId="{76362AE6-6734-D64D-A996-2D2BE8D9D04E}" sibTransId="{12C36957-2B07-5947-BE9A-F6B077E7FA55}"/>
    <dgm:cxn modelId="{CB360AAA-CFF8-4569-8FE1-99B80E79E01F}" type="presOf" srcId="{C0381E04-242D-4052-A4E3-0C3F70063385}" destId="{1F9CA733-1867-AD4C-8E19-5B8F6D228919}" srcOrd="0" destOrd="0" presId="urn:microsoft.com/office/officeart/2005/8/layout/hList1"/>
    <dgm:cxn modelId="{D5832C9D-D216-2A4A-B81B-B16197799D49}" type="presOf" srcId="{A32A02C3-1F0E-D246-8296-DBA0CB334047}" destId="{595E8C88-7C97-664F-A93C-DC985D02A7A4}" srcOrd="0" destOrd="0" presId="urn:microsoft.com/office/officeart/2005/8/layout/hList1"/>
    <dgm:cxn modelId="{89C357DA-FAD1-F54D-8C23-B46F915B6340}" type="presParOf" srcId="{22E206AF-EA52-3B4E-ACDD-67322070C520}" destId="{56C6BD57-A58B-ED4F-A5CB-0D69C1B5E10C}" srcOrd="0" destOrd="0" presId="urn:microsoft.com/office/officeart/2005/8/layout/hList1"/>
    <dgm:cxn modelId="{4BEC0FEA-1D45-D241-B6BF-A433D4B9081F}" type="presParOf" srcId="{56C6BD57-A58B-ED4F-A5CB-0D69C1B5E10C}" destId="{595E8C88-7C97-664F-A93C-DC985D02A7A4}" srcOrd="0" destOrd="0" presId="urn:microsoft.com/office/officeart/2005/8/layout/hList1"/>
    <dgm:cxn modelId="{8D15042B-2282-FF43-B654-08F4B75A4F22}" type="presParOf" srcId="{56C6BD57-A58B-ED4F-A5CB-0D69C1B5E10C}" destId="{2AF0F3F8-F415-604B-8808-4FFEA3F8F97B}" srcOrd="1" destOrd="0" presId="urn:microsoft.com/office/officeart/2005/8/layout/hList1"/>
    <dgm:cxn modelId="{A24D564D-0D9D-1C4E-A0A3-EEB3E1A9A4F1}" type="presParOf" srcId="{22E206AF-EA52-3B4E-ACDD-67322070C520}" destId="{61232E3A-5043-654C-9554-C9584F53031A}" srcOrd="1" destOrd="0" presId="urn:microsoft.com/office/officeart/2005/8/layout/hList1"/>
    <dgm:cxn modelId="{1B8B9556-120B-1C4A-8B33-14F3CE3B286B}" type="presParOf" srcId="{22E206AF-EA52-3B4E-ACDD-67322070C520}" destId="{B913ED76-D0D5-E340-A64C-D402EB754178}" srcOrd="2" destOrd="0" presId="urn:microsoft.com/office/officeart/2005/8/layout/hList1"/>
    <dgm:cxn modelId="{A7FA9351-7B77-1740-95D7-2A39AB51A530}" type="presParOf" srcId="{B913ED76-D0D5-E340-A64C-D402EB754178}" destId="{94472119-9157-894D-88D4-CB615FE03724}" srcOrd="0" destOrd="0" presId="urn:microsoft.com/office/officeart/2005/8/layout/hList1"/>
    <dgm:cxn modelId="{531253B4-F6AA-ED42-88F9-8DF74D45E0ED}" type="presParOf" srcId="{B913ED76-D0D5-E340-A64C-D402EB754178}" destId="{D8F7ADF3-1CC2-1248-A79E-E6904D9EA359}" srcOrd="1" destOrd="0" presId="urn:microsoft.com/office/officeart/2005/8/layout/hList1"/>
    <dgm:cxn modelId="{7B9BDBB2-DEC5-DC43-A8F3-2EF5C639E871}" type="presParOf" srcId="{22E206AF-EA52-3B4E-ACDD-67322070C520}" destId="{942EEE56-ACD8-F145-9DFF-D8FE11936472}" srcOrd="3" destOrd="0" presId="urn:microsoft.com/office/officeart/2005/8/layout/hList1"/>
    <dgm:cxn modelId="{E51AB1B2-806B-F64B-AF6E-E2C7FDEFAE3B}" type="presParOf" srcId="{22E206AF-EA52-3B4E-ACDD-67322070C520}" destId="{E6B3B459-4B89-C144-9E1D-4C236B00DC89}" srcOrd="4" destOrd="0" presId="urn:microsoft.com/office/officeart/2005/8/layout/hList1"/>
    <dgm:cxn modelId="{2D5F3FB4-C7D0-034A-9E95-0610B0C732CE}" type="presParOf" srcId="{E6B3B459-4B89-C144-9E1D-4C236B00DC89}" destId="{E2CC7579-F6AF-C04E-BC8D-BBD423B970FD}" srcOrd="0" destOrd="0" presId="urn:microsoft.com/office/officeart/2005/8/layout/hList1"/>
    <dgm:cxn modelId="{08E0854C-7629-D84A-B9F6-EDF4B8701460}" type="presParOf" srcId="{E6B3B459-4B89-C144-9E1D-4C236B00DC89}" destId="{1F9CA733-1867-AD4C-8E19-5B8F6D22891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91C64-6034-514F-9241-F7E2C628DA97}">
      <dsp:nvSpPr>
        <dsp:cNvPr id="0" name=""/>
        <dsp:cNvSpPr/>
      </dsp:nvSpPr>
      <dsp:spPr>
        <a:xfrm>
          <a:off x="7301" y="952963"/>
          <a:ext cx="2182463" cy="204605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L" sz="2400" b="1" kern="1200" dirty="0" smtClean="0">
              <a:solidFill>
                <a:schemeClr val="bg1"/>
              </a:solidFill>
            </a:rPr>
            <a:t>2012</a:t>
          </a:r>
          <a:endParaRPr lang="es-CL" sz="1800" b="1" kern="1200" dirty="0" smtClean="0">
            <a:solidFill>
              <a:schemeClr val="bg1"/>
            </a:solidFill>
          </a:endParaRPr>
        </a:p>
        <a:p>
          <a:pPr lvl="0" algn="ctr" defTabSz="1066800">
            <a:lnSpc>
              <a:spcPct val="90000"/>
            </a:lnSpc>
            <a:spcBef>
              <a:spcPct val="0"/>
            </a:spcBef>
            <a:spcAft>
              <a:spcPct val="35000"/>
            </a:spcAft>
          </a:pPr>
          <a:r>
            <a:rPr lang="es-ES_tradnl" sz="1800" kern="1200" dirty="0" smtClean="0">
              <a:solidFill>
                <a:srgbClr val="000090"/>
              </a:solidFill>
              <a:effectLst/>
              <a:latin typeface="+mn-lt"/>
              <a:ea typeface="+mn-ea"/>
              <a:cs typeface="+mn-cs"/>
            </a:rPr>
            <a:t>Encuentro “Género y Transparencia en la Fiscalización Superior”</a:t>
          </a:r>
          <a:endParaRPr lang="es-CL" sz="1800" kern="1200" dirty="0">
            <a:solidFill>
              <a:srgbClr val="000090"/>
            </a:solidFill>
          </a:endParaRPr>
        </a:p>
      </dsp:txBody>
      <dsp:txXfrm>
        <a:off x="67228" y="1012890"/>
        <a:ext cx="2062609" cy="1926205"/>
      </dsp:txXfrm>
    </dsp:sp>
    <dsp:sp modelId="{161B76FE-73B3-A042-8909-8F7033F5DE3A}">
      <dsp:nvSpPr>
        <dsp:cNvPr id="0" name=""/>
        <dsp:cNvSpPr/>
      </dsp:nvSpPr>
      <dsp:spPr>
        <a:xfrm>
          <a:off x="2408012" y="1705367"/>
          <a:ext cx="462682" cy="54125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CL" sz="2300" kern="1200"/>
        </a:p>
      </dsp:txBody>
      <dsp:txXfrm>
        <a:off x="2408012" y="1813617"/>
        <a:ext cx="323877" cy="324751"/>
      </dsp:txXfrm>
    </dsp:sp>
    <dsp:sp modelId="{C9135483-94B3-3E49-B721-8F3C0DADC1C5}">
      <dsp:nvSpPr>
        <dsp:cNvPr id="0" name=""/>
        <dsp:cNvSpPr/>
      </dsp:nvSpPr>
      <dsp:spPr>
        <a:xfrm>
          <a:off x="3062751" y="952963"/>
          <a:ext cx="2182463" cy="204605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L" sz="2400" b="1" kern="1200" dirty="0" smtClean="0">
              <a:solidFill>
                <a:srgbClr val="FFFFFF"/>
              </a:solidFill>
            </a:rPr>
            <a:t>2013 </a:t>
          </a:r>
          <a:endParaRPr lang="es-CL" sz="1800" b="1" kern="1200" dirty="0" smtClean="0">
            <a:solidFill>
              <a:srgbClr val="FFFFFF"/>
            </a:solidFill>
          </a:endParaRPr>
        </a:p>
        <a:p>
          <a:pPr lvl="0" algn="ctr" defTabSz="1066800">
            <a:lnSpc>
              <a:spcPct val="90000"/>
            </a:lnSpc>
            <a:spcBef>
              <a:spcPct val="0"/>
            </a:spcBef>
            <a:spcAft>
              <a:spcPct val="35000"/>
            </a:spcAft>
          </a:pPr>
          <a:r>
            <a:rPr lang="es-ES_tradnl" sz="1800" kern="1200" dirty="0" smtClean="0">
              <a:solidFill>
                <a:srgbClr val="000090"/>
              </a:solidFill>
              <a:effectLst/>
              <a:latin typeface="+mn-lt"/>
              <a:ea typeface="+mn-ea"/>
              <a:cs typeface="+mn-cs"/>
            </a:rPr>
            <a:t>Taller Género y Transparencia Fiscalización Superior / </a:t>
          </a:r>
          <a:r>
            <a:rPr lang="es-ES_tradnl" sz="1800" kern="1200" dirty="0" err="1" smtClean="0">
              <a:solidFill>
                <a:srgbClr val="000090"/>
              </a:solidFill>
              <a:effectLst/>
              <a:latin typeface="+mn-lt"/>
              <a:ea typeface="+mn-ea"/>
              <a:cs typeface="+mn-cs"/>
            </a:rPr>
            <a:t>MoU</a:t>
          </a:r>
          <a:r>
            <a:rPr lang="es-ES_tradnl" sz="1800" kern="1200" dirty="0" smtClean="0">
              <a:solidFill>
                <a:srgbClr val="000090"/>
              </a:solidFill>
              <a:effectLst/>
              <a:latin typeface="+mn-lt"/>
              <a:ea typeface="+mn-ea"/>
              <a:cs typeface="+mn-cs"/>
            </a:rPr>
            <a:t> ONU Mujeres</a:t>
          </a:r>
          <a:endParaRPr lang="es-CL" sz="1800" kern="1200" dirty="0">
            <a:solidFill>
              <a:srgbClr val="000090"/>
            </a:solidFill>
          </a:endParaRPr>
        </a:p>
      </dsp:txBody>
      <dsp:txXfrm>
        <a:off x="3122678" y="1012890"/>
        <a:ext cx="2062609" cy="1926205"/>
      </dsp:txXfrm>
    </dsp:sp>
    <dsp:sp modelId="{4CA4473F-6FAB-084E-8923-8CE47D33CE14}">
      <dsp:nvSpPr>
        <dsp:cNvPr id="0" name=""/>
        <dsp:cNvSpPr/>
      </dsp:nvSpPr>
      <dsp:spPr>
        <a:xfrm>
          <a:off x="5463461" y="1705367"/>
          <a:ext cx="462682" cy="54125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CL" sz="2300" kern="1200"/>
        </a:p>
      </dsp:txBody>
      <dsp:txXfrm>
        <a:off x="5463461" y="1813617"/>
        <a:ext cx="323877" cy="324751"/>
      </dsp:txXfrm>
    </dsp:sp>
    <dsp:sp modelId="{D16B8879-155A-C74A-B08A-D3E827C7EACB}">
      <dsp:nvSpPr>
        <dsp:cNvPr id="0" name=""/>
        <dsp:cNvSpPr/>
      </dsp:nvSpPr>
      <dsp:spPr>
        <a:xfrm>
          <a:off x="6118200" y="952963"/>
          <a:ext cx="2182463" cy="204605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L" sz="2400" b="1" kern="1200" dirty="0" smtClean="0">
              <a:solidFill>
                <a:srgbClr val="FFFFFF"/>
              </a:solidFill>
            </a:rPr>
            <a:t>2014</a:t>
          </a:r>
          <a:endParaRPr lang="es-CL" sz="1800" b="1" kern="1200" dirty="0" smtClean="0">
            <a:solidFill>
              <a:srgbClr val="FFFFFF"/>
            </a:solidFill>
          </a:endParaRPr>
        </a:p>
        <a:p>
          <a:pPr lvl="0" algn="ctr" defTabSz="1066800">
            <a:lnSpc>
              <a:spcPct val="90000"/>
            </a:lnSpc>
            <a:spcBef>
              <a:spcPct val="0"/>
            </a:spcBef>
            <a:spcAft>
              <a:spcPct val="35000"/>
            </a:spcAft>
          </a:pPr>
          <a:r>
            <a:rPr lang="es-ES_tradnl" sz="1800" kern="1200" dirty="0" smtClean="0">
              <a:solidFill>
                <a:srgbClr val="000090"/>
              </a:solidFill>
              <a:effectLst/>
              <a:latin typeface="+mn-lt"/>
              <a:ea typeface="+mn-ea"/>
              <a:cs typeface="+mn-cs"/>
            </a:rPr>
            <a:t>1ªauditoría coordinada en igualdad y equidad de género</a:t>
          </a:r>
          <a:endParaRPr lang="es-CL" sz="1800" kern="1200" dirty="0">
            <a:solidFill>
              <a:srgbClr val="000090"/>
            </a:solidFill>
          </a:endParaRPr>
        </a:p>
      </dsp:txBody>
      <dsp:txXfrm>
        <a:off x="6178127" y="1012890"/>
        <a:ext cx="2062609" cy="1926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886AE-2D13-5A4B-911C-AB786BAB3B34}">
      <dsp:nvSpPr>
        <dsp:cNvPr id="0" name=""/>
        <dsp:cNvSpPr/>
      </dsp:nvSpPr>
      <dsp:spPr>
        <a:xfrm>
          <a:off x="0" y="288437"/>
          <a:ext cx="2596239" cy="155774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es-CL" sz="2400" b="1" kern="1200" dirty="0" smtClean="0">
              <a:solidFill>
                <a:schemeClr val="bg1"/>
              </a:solidFill>
            </a:rPr>
            <a:t>Educación </a:t>
          </a:r>
          <a:endParaRPr lang="es-CL" sz="1600" b="1" kern="1200" dirty="0" smtClean="0">
            <a:solidFill>
              <a:schemeClr val="bg1"/>
            </a:solidFill>
          </a:endParaRPr>
        </a:p>
        <a:p>
          <a:pPr lvl="0" algn="ctr" defTabSz="1066800" rtl="0">
            <a:lnSpc>
              <a:spcPct val="90000"/>
            </a:lnSpc>
            <a:spcBef>
              <a:spcPct val="0"/>
            </a:spcBef>
            <a:spcAft>
              <a:spcPct val="35000"/>
            </a:spcAft>
          </a:pPr>
          <a:r>
            <a:rPr lang="es-CL" sz="1600" kern="1200" dirty="0" smtClean="0">
              <a:solidFill>
                <a:srgbClr val="000090"/>
              </a:solidFill>
            </a:rPr>
            <a:t>Índices positivos. </a:t>
          </a:r>
        </a:p>
        <a:p>
          <a:pPr lvl="0" algn="ctr" defTabSz="1066800" rtl="0">
            <a:lnSpc>
              <a:spcPct val="90000"/>
            </a:lnSpc>
            <a:spcBef>
              <a:spcPct val="0"/>
            </a:spcBef>
            <a:spcAft>
              <a:spcPct val="35000"/>
            </a:spcAft>
          </a:pPr>
          <a:r>
            <a:rPr lang="es-CL" sz="1600" kern="1200" dirty="0" smtClean="0">
              <a:solidFill>
                <a:srgbClr val="000090"/>
              </a:solidFill>
            </a:rPr>
            <a:t>No descuidar</a:t>
          </a:r>
          <a:endParaRPr lang="es-CL" sz="1600" kern="1200" dirty="0">
            <a:solidFill>
              <a:srgbClr val="000090"/>
            </a:solidFill>
          </a:endParaRPr>
        </a:p>
      </dsp:txBody>
      <dsp:txXfrm>
        <a:off x="0" y="288437"/>
        <a:ext cx="2596239" cy="1557743"/>
      </dsp:txXfrm>
    </dsp:sp>
    <dsp:sp modelId="{95363582-6668-B444-AF3C-487DE065D301}">
      <dsp:nvSpPr>
        <dsp:cNvPr id="0" name=""/>
        <dsp:cNvSpPr/>
      </dsp:nvSpPr>
      <dsp:spPr>
        <a:xfrm>
          <a:off x="2855863" y="288437"/>
          <a:ext cx="2596239" cy="155774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es-CL" sz="2400" b="1" kern="1200" dirty="0" smtClean="0">
              <a:solidFill>
                <a:srgbClr val="FFFFFF"/>
              </a:solidFill>
            </a:rPr>
            <a:t>Salud </a:t>
          </a:r>
          <a:endParaRPr lang="es-CL" sz="1600" b="1" kern="1200" dirty="0" smtClean="0">
            <a:solidFill>
              <a:srgbClr val="FFFFFF"/>
            </a:solidFill>
          </a:endParaRPr>
        </a:p>
        <a:p>
          <a:pPr lvl="0" algn="ctr" defTabSz="1066800" rtl="0">
            <a:lnSpc>
              <a:spcPct val="90000"/>
            </a:lnSpc>
            <a:spcBef>
              <a:spcPct val="0"/>
            </a:spcBef>
            <a:spcAft>
              <a:spcPct val="35000"/>
            </a:spcAft>
          </a:pPr>
          <a:r>
            <a:rPr lang="es-CL" sz="1600" kern="1200" dirty="0" smtClean="0">
              <a:solidFill>
                <a:srgbClr val="000090"/>
              </a:solidFill>
            </a:rPr>
            <a:t>Hay oportunidades de mejora (VIH/SIDA)</a:t>
          </a:r>
          <a:endParaRPr lang="es-CL" sz="1600" kern="1200" dirty="0">
            <a:solidFill>
              <a:srgbClr val="000090"/>
            </a:solidFill>
          </a:endParaRPr>
        </a:p>
      </dsp:txBody>
      <dsp:txXfrm>
        <a:off x="2855863" y="288437"/>
        <a:ext cx="2596239" cy="1557743"/>
      </dsp:txXfrm>
    </dsp:sp>
    <dsp:sp modelId="{337E16B6-D800-5C4F-BC94-C30A78E5BC65}">
      <dsp:nvSpPr>
        <dsp:cNvPr id="0" name=""/>
        <dsp:cNvSpPr/>
      </dsp:nvSpPr>
      <dsp:spPr>
        <a:xfrm>
          <a:off x="5711726" y="288437"/>
          <a:ext cx="2596239" cy="155774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es-CL" sz="2400" b="1" kern="1200" dirty="0" smtClean="0">
              <a:solidFill>
                <a:srgbClr val="FFFFFF"/>
              </a:solidFill>
            </a:rPr>
            <a:t>Empleo</a:t>
          </a:r>
          <a:endParaRPr lang="es-CL" sz="2000" b="1" kern="1200" dirty="0" smtClean="0">
            <a:solidFill>
              <a:srgbClr val="FFFFFF"/>
            </a:solidFill>
          </a:endParaRPr>
        </a:p>
        <a:p>
          <a:pPr lvl="0" algn="ctr" defTabSz="1066800" rtl="0">
            <a:lnSpc>
              <a:spcPct val="90000"/>
            </a:lnSpc>
            <a:spcBef>
              <a:spcPct val="0"/>
            </a:spcBef>
            <a:spcAft>
              <a:spcPct val="35000"/>
            </a:spcAft>
          </a:pPr>
          <a:r>
            <a:rPr lang="es-CL" sz="1600" kern="1200" dirty="0" smtClean="0">
              <a:solidFill>
                <a:srgbClr val="000090"/>
              </a:solidFill>
            </a:rPr>
            <a:t>Mayor inclusión no ha ido acompañada de una consolidación y mejora de sus derechos laborales</a:t>
          </a:r>
          <a:endParaRPr lang="es-CL" sz="1600" kern="1200" dirty="0">
            <a:solidFill>
              <a:srgbClr val="000090"/>
            </a:solidFill>
          </a:endParaRPr>
        </a:p>
      </dsp:txBody>
      <dsp:txXfrm>
        <a:off x="5711726" y="288437"/>
        <a:ext cx="2596239" cy="1557743"/>
      </dsp:txXfrm>
    </dsp:sp>
    <dsp:sp modelId="{3C6B6116-9806-B244-BACC-D5CAC8FAC2E7}">
      <dsp:nvSpPr>
        <dsp:cNvPr id="0" name=""/>
        <dsp:cNvSpPr/>
      </dsp:nvSpPr>
      <dsp:spPr>
        <a:xfrm>
          <a:off x="0" y="2105805"/>
          <a:ext cx="2596239" cy="155774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CL" sz="2200" kern="1200" dirty="0" smtClean="0">
              <a:solidFill>
                <a:srgbClr val="000090"/>
              </a:solidFill>
            </a:rPr>
            <a:t>Hay avances, pero no son constantes</a:t>
          </a:r>
          <a:endParaRPr lang="es-CL" sz="2200" kern="1200" dirty="0">
            <a:solidFill>
              <a:srgbClr val="000090"/>
            </a:solidFill>
          </a:endParaRPr>
        </a:p>
      </dsp:txBody>
      <dsp:txXfrm>
        <a:off x="0" y="2105805"/>
        <a:ext cx="2596239" cy="1557743"/>
      </dsp:txXfrm>
    </dsp:sp>
    <dsp:sp modelId="{895EC2FC-417E-F341-9E3A-D244A6C5897C}">
      <dsp:nvSpPr>
        <dsp:cNvPr id="0" name=""/>
        <dsp:cNvSpPr/>
      </dsp:nvSpPr>
      <dsp:spPr>
        <a:xfrm>
          <a:off x="2855863" y="2105805"/>
          <a:ext cx="2596239" cy="155774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CL" sz="2200" kern="1200" dirty="0" smtClean="0">
              <a:solidFill>
                <a:srgbClr val="000090"/>
              </a:solidFill>
            </a:rPr>
            <a:t>Se requieren políticas de género transversales en cada país</a:t>
          </a:r>
          <a:endParaRPr lang="es-CL" sz="2200" kern="1200" dirty="0">
            <a:solidFill>
              <a:srgbClr val="000090"/>
            </a:solidFill>
          </a:endParaRPr>
        </a:p>
      </dsp:txBody>
      <dsp:txXfrm>
        <a:off x="2855863" y="2105805"/>
        <a:ext cx="2596239" cy="1557743"/>
      </dsp:txXfrm>
    </dsp:sp>
    <dsp:sp modelId="{72593E69-383F-D24F-9907-ADE2098CF2A2}">
      <dsp:nvSpPr>
        <dsp:cNvPr id="0" name=""/>
        <dsp:cNvSpPr/>
      </dsp:nvSpPr>
      <dsp:spPr>
        <a:xfrm>
          <a:off x="5711726" y="2105805"/>
          <a:ext cx="2596239" cy="155774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CL" sz="2200" kern="1200" dirty="0" smtClean="0">
              <a:solidFill>
                <a:srgbClr val="000090"/>
              </a:solidFill>
            </a:rPr>
            <a:t>Debería realizarse una nueva auditoría con más EFS involucradas</a:t>
          </a:r>
          <a:endParaRPr lang="es-CL" sz="2200" kern="1200" dirty="0">
            <a:solidFill>
              <a:srgbClr val="000090"/>
            </a:solidFill>
          </a:endParaRPr>
        </a:p>
      </dsp:txBody>
      <dsp:txXfrm>
        <a:off x="5711726" y="2105805"/>
        <a:ext cx="2596239" cy="15577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0AB48-2DC6-480E-8F67-A749C0170FCE}">
      <dsp:nvSpPr>
        <dsp:cNvPr id="0" name=""/>
        <dsp:cNvSpPr/>
      </dsp:nvSpPr>
      <dsp:spPr>
        <a:xfrm>
          <a:off x="40" y="61343"/>
          <a:ext cx="3881918" cy="864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s-CL" sz="3000" b="1" kern="1200" smtClean="0"/>
            <a:t>OBJETIVOS</a:t>
          </a:r>
          <a:endParaRPr lang="es-CL" sz="3000" kern="1200" dirty="0">
            <a:solidFill>
              <a:srgbClr val="000090"/>
            </a:solidFill>
          </a:endParaRPr>
        </a:p>
      </dsp:txBody>
      <dsp:txXfrm>
        <a:off x="40" y="61343"/>
        <a:ext cx="3881918" cy="864000"/>
      </dsp:txXfrm>
    </dsp:sp>
    <dsp:sp modelId="{8CB4AAE5-A956-4B9D-8954-907BA2235417}">
      <dsp:nvSpPr>
        <dsp:cNvPr id="0" name=""/>
        <dsp:cNvSpPr/>
      </dsp:nvSpPr>
      <dsp:spPr>
        <a:xfrm>
          <a:off x="40" y="925343"/>
          <a:ext cx="3881918" cy="296460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s-CL" sz="3000" kern="1200" dirty="0" smtClean="0">
              <a:solidFill>
                <a:srgbClr val="000090"/>
              </a:solidFill>
            </a:rPr>
            <a:t>Preparación de los gobiernos frente al ODS 5</a:t>
          </a:r>
          <a:endParaRPr lang="es-CL" sz="3000" kern="1200" dirty="0">
            <a:solidFill>
              <a:srgbClr val="000090"/>
            </a:solidFill>
          </a:endParaRPr>
        </a:p>
        <a:p>
          <a:pPr marL="285750" lvl="1" indent="-285750" algn="l" defTabSz="1333500">
            <a:lnSpc>
              <a:spcPct val="90000"/>
            </a:lnSpc>
            <a:spcBef>
              <a:spcPct val="0"/>
            </a:spcBef>
            <a:spcAft>
              <a:spcPct val="15000"/>
            </a:spcAft>
            <a:buChar char="••"/>
          </a:pPr>
          <a:r>
            <a:rPr lang="es-CL" sz="3000" kern="1200" dirty="0" smtClean="0">
              <a:solidFill>
                <a:srgbClr val="000090"/>
              </a:solidFill>
            </a:rPr>
            <a:t>Situación de la equidad de género en las EFS</a:t>
          </a:r>
          <a:endParaRPr lang="es-CL" sz="3000" kern="1200" dirty="0">
            <a:solidFill>
              <a:srgbClr val="000090"/>
            </a:solidFill>
          </a:endParaRPr>
        </a:p>
      </dsp:txBody>
      <dsp:txXfrm>
        <a:off x="40" y="925343"/>
        <a:ext cx="3881918" cy="2964600"/>
      </dsp:txXfrm>
    </dsp:sp>
    <dsp:sp modelId="{E2CC7579-F6AF-C04E-BC8D-BBD423B970FD}">
      <dsp:nvSpPr>
        <dsp:cNvPr id="0" name=""/>
        <dsp:cNvSpPr/>
      </dsp:nvSpPr>
      <dsp:spPr>
        <a:xfrm>
          <a:off x="4425427" y="61343"/>
          <a:ext cx="3881918" cy="8640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s-CL" sz="3000" b="1" kern="1200" dirty="0" smtClean="0"/>
            <a:t>APOYOS</a:t>
          </a:r>
          <a:endParaRPr lang="es-CL" sz="3000" b="1" kern="1200" dirty="0"/>
        </a:p>
      </dsp:txBody>
      <dsp:txXfrm>
        <a:off x="4425427" y="61343"/>
        <a:ext cx="3881918" cy="864000"/>
      </dsp:txXfrm>
    </dsp:sp>
    <dsp:sp modelId="{1F9CA733-1867-AD4C-8E19-5B8F6D228919}">
      <dsp:nvSpPr>
        <dsp:cNvPr id="0" name=""/>
        <dsp:cNvSpPr/>
      </dsp:nvSpPr>
      <dsp:spPr>
        <a:xfrm>
          <a:off x="4425427" y="925343"/>
          <a:ext cx="3881918" cy="296460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endParaRPr lang="es-CL" sz="3000" kern="1200" dirty="0">
            <a:solidFill>
              <a:srgbClr val="000090"/>
            </a:solidFill>
          </a:endParaRPr>
        </a:p>
      </dsp:txBody>
      <dsp:txXfrm>
        <a:off x="4425427" y="925343"/>
        <a:ext cx="3881918" cy="2964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E8C88-7C97-664F-A93C-DC985D02A7A4}">
      <dsp:nvSpPr>
        <dsp:cNvPr id="0" name=""/>
        <dsp:cNvSpPr/>
      </dsp:nvSpPr>
      <dsp:spPr>
        <a:xfrm>
          <a:off x="2596" y="377915"/>
          <a:ext cx="2531156" cy="75767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s-CL" sz="2100" b="1" kern="1200" dirty="0" smtClean="0"/>
            <a:t>COORDINACIÓN OPERATIVA</a:t>
          </a:r>
          <a:endParaRPr lang="es-CL" sz="2100" b="1" kern="1200" dirty="0"/>
        </a:p>
      </dsp:txBody>
      <dsp:txXfrm>
        <a:off x="2596" y="377915"/>
        <a:ext cx="2531156" cy="757673"/>
      </dsp:txXfrm>
    </dsp:sp>
    <dsp:sp modelId="{2AF0F3F8-F415-604B-8808-4FFEA3F8F97B}">
      <dsp:nvSpPr>
        <dsp:cNvPr id="0" name=""/>
        <dsp:cNvSpPr/>
      </dsp:nvSpPr>
      <dsp:spPr>
        <a:xfrm>
          <a:off x="2596" y="1135589"/>
          <a:ext cx="2531156" cy="318488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es-CL" sz="2400" b="1" kern="1200" dirty="0" smtClean="0">
              <a:solidFill>
                <a:srgbClr val="000090"/>
              </a:solidFill>
            </a:rPr>
            <a:t>Comisión de Participación Ciudadana OLACEFS </a:t>
          </a:r>
          <a:r>
            <a:rPr lang="es-CL" sz="2400" b="0" kern="1200" dirty="0" smtClean="0">
              <a:solidFill>
                <a:srgbClr val="000090"/>
              </a:solidFill>
            </a:rPr>
            <a:t>(Contraloría General de Paraguay)</a:t>
          </a:r>
          <a:endParaRPr lang="es-CL" sz="2400" b="1" kern="1200" dirty="0">
            <a:solidFill>
              <a:srgbClr val="000090"/>
            </a:solidFill>
          </a:endParaRPr>
        </a:p>
        <a:p>
          <a:pPr marL="228600" lvl="1" indent="-228600" algn="l" defTabSz="933450">
            <a:lnSpc>
              <a:spcPct val="90000"/>
            </a:lnSpc>
            <a:spcBef>
              <a:spcPct val="0"/>
            </a:spcBef>
            <a:spcAft>
              <a:spcPct val="15000"/>
            </a:spcAft>
            <a:buChar char="••"/>
          </a:pPr>
          <a:endParaRPr lang="es-CL" sz="2100" kern="1200" dirty="0">
            <a:solidFill>
              <a:srgbClr val="000090"/>
            </a:solidFill>
          </a:endParaRPr>
        </a:p>
      </dsp:txBody>
      <dsp:txXfrm>
        <a:off x="2596" y="1135589"/>
        <a:ext cx="2531156" cy="3184886"/>
      </dsp:txXfrm>
    </dsp:sp>
    <dsp:sp modelId="{94472119-9157-894D-88D4-CB615FE03724}">
      <dsp:nvSpPr>
        <dsp:cNvPr id="0" name=""/>
        <dsp:cNvSpPr/>
      </dsp:nvSpPr>
      <dsp:spPr>
        <a:xfrm>
          <a:off x="2888115" y="377915"/>
          <a:ext cx="2531156" cy="75767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s-CL" sz="2100" b="1" kern="1200" dirty="0" smtClean="0"/>
            <a:t>COORDINACIÓN TEMÁTICA</a:t>
          </a:r>
          <a:endParaRPr lang="es-CL" sz="2100" b="1" kern="1200" dirty="0"/>
        </a:p>
      </dsp:txBody>
      <dsp:txXfrm>
        <a:off x="2888115" y="377915"/>
        <a:ext cx="2531156" cy="757673"/>
      </dsp:txXfrm>
    </dsp:sp>
    <dsp:sp modelId="{D8F7ADF3-1CC2-1248-A79E-E6904D9EA359}">
      <dsp:nvSpPr>
        <dsp:cNvPr id="0" name=""/>
        <dsp:cNvSpPr/>
      </dsp:nvSpPr>
      <dsp:spPr>
        <a:xfrm>
          <a:off x="2888115" y="1135589"/>
          <a:ext cx="2531156" cy="318488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es-CL" sz="2400" b="1" kern="1200" dirty="0" smtClean="0">
              <a:solidFill>
                <a:srgbClr val="000090"/>
              </a:solidFill>
            </a:rPr>
            <a:t>Contraloría General de Chile</a:t>
          </a:r>
          <a:endParaRPr lang="es-CL" sz="2400" b="1" kern="1200" dirty="0">
            <a:solidFill>
              <a:srgbClr val="000090"/>
            </a:solidFill>
          </a:endParaRPr>
        </a:p>
      </dsp:txBody>
      <dsp:txXfrm>
        <a:off x="2888115" y="1135589"/>
        <a:ext cx="2531156" cy="3184886"/>
      </dsp:txXfrm>
    </dsp:sp>
    <dsp:sp modelId="{E2CC7579-F6AF-C04E-BC8D-BBD423B970FD}">
      <dsp:nvSpPr>
        <dsp:cNvPr id="0" name=""/>
        <dsp:cNvSpPr/>
      </dsp:nvSpPr>
      <dsp:spPr>
        <a:xfrm>
          <a:off x="5773633" y="377915"/>
          <a:ext cx="2531156" cy="75767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s-CL" sz="2100" b="1" kern="1200" dirty="0" smtClean="0"/>
            <a:t>EFS PARTICIPANTES</a:t>
          </a:r>
          <a:endParaRPr lang="es-CL" sz="2100" b="1" kern="1200" dirty="0"/>
        </a:p>
      </dsp:txBody>
      <dsp:txXfrm>
        <a:off x="5773633" y="377915"/>
        <a:ext cx="2531156" cy="757673"/>
      </dsp:txXfrm>
    </dsp:sp>
    <dsp:sp modelId="{1F9CA733-1867-AD4C-8E19-5B8F6D228919}">
      <dsp:nvSpPr>
        <dsp:cNvPr id="0" name=""/>
        <dsp:cNvSpPr/>
      </dsp:nvSpPr>
      <dsp:spPr>
        <a:xfrm>
          <a:off x="5773633" y="1135589"/>
          <a:ext cx="2531156" cy="318488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CL" sz="2100" kern="1200" dirty="0" smtClean="0">
              <a:solidFill>
                <a:srgbClr val="000090"/>
              </a:solidFill>
            </a:rPr>
            <a:t>Argentina, Bolivia, Brasil, Chile, Colombia, Costa Rica, Ecuador, Guatemala, México, Nicaragua, Paraguay, Perú, Uruguay, Bogotá</a:t>
          </a:r>
          <a:endParaRPr lang="es-CL" sz="2100" kern="1200" dirty="0">
            <a:solidFill>
              <a:srgbClr val="000090"/>
            </a:solidFill>
          </a:endParaRPr>
        </a:p>
      </dsp:txBody>
      <dsp:txXfrm>
        <a:off x="5773633" y="1135589"/>
        <a:ext cx="2531156" cy="31848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599E09-8150-2644-AA59-EA11B951978D}" type="datetimeFigureOut">
              <a:rPr lang="es-ES" smtClean="0"/>
              <a:t>31-03-17</a:t>
            </a:fld>
            <a:endParaRPr lang="es-CL"/>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AEB335-276C-A04F-8B1A-5604AC4D165E}" type="slidenum">
              <a:rPr lang="es-CL" smtClean="0"/>
              <a:t>‹Nr.›</a:t>
            </a:fld>
            <a:endParaRPr lang="es-CL"/>
          </a:p>
        </p:txBody>
      </p:sp>
    </p:spTree>
    <p:extLst>
      <p:ext uri="{BB962C8B-B14F-4D97-AF65-F5344CB8AC3E}">
        <p14:creationId xmlns:p14="http://schemas.microsoft.com/office/powerpoint/2010/main" val="974132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55595E-7DD8-4EEB-84E7-4FAB8F1EC32C}" type="datetimeFigureOut">
              <a:rPr lang="es-CL" smtClean="0"/>
              <a:t>31-03-17</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07757-2608-41B7-BB8C-C67997E56B42}" type="slidenum">
              <a:rPr lang="es-CL" smtClean="0"/>
              <a:t>‹Nr.›</a:t>
            </a:fld>
            <a:endParaRPr lang="es-CL"/>
          </a:p>
        </p:txBody>
      </p:sp>
    </p:spTree>
    <p:extLst>
      <p:ext uri="{BB962C8B-B14F-4D97-AF65-F5344CB8AC3E}">
        <p14:creationId xmlns:p14="http://schemas.microsoft.com/office/powerpoint/2010/main" val="3221538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CC907757-2608-41B7-BB8C-C67997E56B42}" type="slidenum">
              <a:rPr lang="es-CL" smtClean="0"/>
              <a:t>1</a:t>
            </a:fld>
            <a:endParaRPr lang="es-CL"/>
          </a:p>
        </p:txBody>
      </p:sp>
    </p:spTree>
    <p:extLst>
      <p:ext uri="{BB962C8B-B14F-4D97-AF65-F5344CB8AC3E}">
        <p14:creationId xmlns:p14="http://schemas.microsoft.com/office/powerpoint/2010/main" val="206934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S_tradnl" sz="1200" kern="1200" dirty="0" smtClean="0">
                <a:solidFill>
                  <a:schemeClr val="tx1"/>
                </a:solidFill>
                <a:effectLst/>
                <a:latin typeface="+mn-lt"/>
                <a:ea typeface="+mn-ea"/>
                <a:cs typeface="+mn-cs"/>
              </a:rPr>
              <a:t>La perspectiva de género en la fiscalización superior ha cobrado un papel relevante en los últimos años y surge como resultado de una serie de acciones que se iniciaron en abril de 2012, cuando se celebró el Encuentro “Género y Transparencia en la Fiscalización Superior”, en Santo Domingo, República Dominicana. En esa oportunidad se aprobaron recomendaciones relacionadas con el tema de género y se firmó la “Declaración de Santo Domingo”, que reafirma la necesidad de que las Entidades Fiscalizadoras Superiores incorporen la dimensión relativa a la equidad de género, tanto al interior de las propias EFS, como en la ejecución de las auditorías gubernamentales.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S_tradnl" sz="1200" kern="1200" dirty="0" smtClean="0">
                <a:solidFill>
                  <a:schemeClr val="tx1"/>
                </a:solidFill>
                <a:effectLst/>
                <a:latin typeface="+mn-lt"/>
                <a:ea typeface="+mn-ea"/>
                <a:cs typeface="+mn-cs"/>
              </a:rPr>
              <a:t>Como consecuencia de esa declaración se desarrolló el Taller para la Construcción del Plan de Corto y Mediano Plazo sobre Género y Transparencia en la Fiscalización Superior, celebrado en julio de 2013 en Costa Rica, cuyas conclusiones fueron aprobadas mediante la Resolución N° 19-2013-AG, de la XXIII Asamblea General Ordinaria de la OLACEFS, celebrada en Chile en diciembre de 2013, la que mandató a la CTPC para incorporar, como parte de sus planes de trabajo anuales, una serie de actividades tendientes a fomentar la inserción de la perspectiva de género.</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S_tradnl" sz="1200" kern="1200" dirty="0" smtClean="0">
                <a:solidFill>
                  <a:schemeClr val="tx1"/>
                </a:solidFill>
                <a:effectLst/>
                <a:latin typeface="+mn-lt"/>
                <a:ea typeface="+mn-ea"/>
                <a:cs typeface="+mn-cs"/>
              </a:rPr>
              <a:t>En cumplimiento de la resolución de la Asamblea el año 2014 se dio inicio a la primera auditoría coordinada en materia de igualdad y equidad de género, que contó con la participación de las EFS de Chile, Costa Rica y Puerto Rico Estas EFS definieron sus obligaciones y objetivos en un Memorando de Entendimiento, que buscó dar cumplimiento a los compromisos internacionales adquiridos en cada uno de los países participantes de esta auditoría, así como al posicionamiento a nivel de la OLACEFS de esta temática.</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S_tradnl" sz="1200" kern="1200" dirty="0" smtClean="0">
                <a:solidFill>
                  <a:schemeClr val="tx1"/>
                </a:solidFill>
                <a:effectLst/>
                <a:latin typeface="+mn-lt"/>
                <a:ea typeface="+mn-ea"/>
                <a:cs typeface="+mn-cs"/>
              </a:rPr>
              <a:t>La auditoría de género es un proceso diseñado para evaluar la incorporación de asuntos de género a políticas, estrategias, programas y proyectos, que implica la evaluación de las estructuras internas así como los resultados de los programas que afectan a los externos. Estas auditorías son cruciales para asegurar que las políticas y estrategias se adhieran a los compromisos mundiales de promover la igualdad de género e impulsar un aprendizaje práctico en torno a la incorporación de la perspectiva de género. Como resultado de una auditoría de género, entre otras cosas, se:</a:t>
            </a:r>
          </a:p>
          <a:p>
            <a:pPr marL="628650" lvl="1" indent="-171450">
              <a:buFont typeface="Arial"/>
              <a:buChar char="•"/>
            </a:pPr>
            <a:r>
              <a:rPr lang="es-ES_tradnl" sz="1200" kern="1200" dirty="0" smtClean="0">
                <a:solidFill>
                  <a:schemeClr val="tx1"/>
                </a:solidFill>
                <a:effectLst/>
                <a:latin typeface="+mn-lt"/>
                <a:ea typeface="+mn-ea"/>
                <a:cs typeface="+mn-cs"/>
              </a:rPr>
              <a:t>Evalúan las implicancias para mujeres y hombres en cualquier acción incluida la legislación, los programas o las políticas públicas para eliminar la desigualdad;</a:t>
            </a:r>
          </a:p>
          <a:p>
            <a:pPr marL="628650" lvl="1" indent="-171450">
              <a:buFont typeface="Arial"/>
              <a:buChar char="•"/>
            </a:pPr>
            <a:r>
              <a:rPr lang="es-ES_tradnl" sz="1200" kern="1200" dirty="0" smtClean="0">
                <a:solidFill>
                  <a:schemeClr val="tx1"/>
                </a:solidFill>
                <a:effectLst/>
                <a:latin typeface="+mn-lt"/>
                <a:ea typeface="+mn-ea"/>
                <a:cs typeface="+mn-cs"/>
              </a:rPr>
              <a:t>Detectan desigualdades y problemas graves;</a:t>
            </a:r>
          </a:p>
          <a:p>
            <a:pPr marL="628650" lvl="1" indent="-171450">
              <a:buFont typeface="Arial"/>
              <a:buChar char="•"/>
            </a:pPr>
            <a:r>
              <a:rPr lang="es-ES_tradnl" sz="1200" kern="1200" dirty="0" smtClean="0">
                <a:solidFill>
                  <a:schemeClr val="tx1"/>
                </a:solidFill>
                <a:effectLst/>
                <a:latin typeface="+mn-lt"/>
                <a:ea typeface="+mn-ea"/>
                <a:cs typeface="+mn-cs"/>
              </a:rPr>
              <a:t>Toman en consideración la opinión del personal y de los usuarios de los servicios (ciudadanía) respecto del logro o al alcance de una igualdad de género. </a:t>
            </a:r>
            <a:endParaRPr lang="es-ES_tradnl" sz="1200" kern="1200" baseline="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Asimismo, una auditoría de este tipo es coincidente con la ISSAI 12 –Valor y Beneficio de las Entidades Fiscalizadoras Superiores–, ya que las EFS participantes actúan en interés del público al atender un asunto de suma importancia y se expresan sobre el tema de género enmarcado en las instituciones gubernamentales que vienen obligadas a rendir cuentas por ello.</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s-ES_tradnl" sz="1200" kern="1200" dirty="0" smtClean="0">
              <a:solidFill>
                <a:schemeClr val="tx1"/>
              </a:solidFill>
              <a:effectLst/>
              <a:latin typeface="+mn-lt"/>
              <a:ea typeface="+mn-ea"/>
              <a:cs typeface="+mn-cs"/>
            </a:endParaRPr>
          </a:p>
          <a:p>
            <a:endParaRPr lang="es-CL" dirty="0"/>
          </a:p>
        </p:txBody>
      </p:sp>
      <p:sp>
        <p:nvSpPr>
          <p:cNvPr id="4" name="Marcador de número de diapositiva 3"/>
          <p:cNvSpPr>
            <a:spLocks noGrp="1"/>
          </p:cNvSpPr>
          <p:nvPr>
            <p:ph type="sldNum" sz="quarter" idx="10"/>
          </p:nvPr>
        </p:nvSpPr>
        <p:spPr/>
        <p:txBody>
          <a:bodyPr/>
          <a:lstStyle/>
          <a:p>
            <a:fld id="{CC907757-2608-41B7-BB8C-C67997E56B42}" type="slidenum">
              <a:rPr lang="es-CL" smtClean="0"/>
              <a:t>2</a:t>
            </a:fld>
            <a:endParaRPr lang="es-CL"/>
          </a:p>
        </p:txBody>
      </p:sp>
    </p:spTree>
    <p:extLst>
      <p:ext uri="{BB962C8B-B14F-4D97-AF65-F5344CB8AC3E}">
        <p14:creationId xmlns:p14="http://schemas.microsoft.com/office/powerpoint/2010/main" val="1787790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effectLst/>
                <a:latin typeface="Arial"/>
              </a:rPr>
              <a:t>En la segunda sección de la presente auditoría coordinada, las EFS de Puerto Rico, Chile y Costa Rica, elaboraron un Índice de Equidad</a:t>
            </a:r>
            <a:r>
              <a:rPr lang="es-ES" baseline="0" dirty="0" smtClean="0">
                <a:effectLst/>
                <a:latin typeface="Arial"/>
              </a:rPr>
              <a:t> </a:t>
            </a:r>
            <a:r>
              <a:rPr lang="es-ES" dirty="0" smtClean="0">
                <a:effectLst/>
                <a:latin typeface="Arial"/>
              </a:rPr>
              <a:t>de Género, mediante el cual se brindó seguimiento a una serie de indicadores vinculados con los ejes de educación, salud y empleo,</a:t>
            </a:r>
            <a:r>
              <a:rPr lang="es-ES" baseline="0" dirty="0" smtClean="0">
                <a:effectLst/>
                <a:latin typeface="Arial"/>
              </a:rPr>
              <a:t> </a:t>
            </a:r>
            <a:r>
              <a:rPr lang="es-ES" dirty="0" smtClean="0">
                <a:effectLst/>
                <a:latin typeface="Arial"/>
              </a:rPr>
              <a:t>para evidenciar los avances en materia de equidad e igualdad de género en esos países</a:t>
            </a:r>
            <a:r>
              <a:rPr lang="es-ES" baseline="0" dirty="0" smtClean="0">
                <a:effectLst/>
                <a:latin typeface="Arial"/>
              </a:rPr>
              <a:t> </a:t>
            </a:r>
            <a:r>
              <a:rPr lang="es-ES" dirty="0" smtClean="0">
                <a:effectLst/>
                <a:latin typeface="Arial"/>
              </a:rPr>
              <a:t>en el periodo 2009-2013. Ello dentro del marco de los convenios internacionales suscritos por los países participantes de la presente auditoría, tales como la Convención sobre la Eliminación de Todas las Formas de Discriminación Contra la Mujer (CEDAW, por sus siglas en inglés), la Declaración y la </a:t>
            </a:r>
          </a:p>
          <a:p>
            <a:r>
              <a:rPr lang="es-ES" dirty="0" smtClean="0">
                <a:effectLst/>
                <a:latin typeface="Arial"/>
              </a:rPr>
              <a:t>Plataforma de Acción de Beijing y los Objetivos de Desarrollo del Milenio.</a:t>
            </a:r>
          </a:p>
          <a:p>
            <a:endParaRPr lang="es-ES" dirty="0" smtClean="0">
              <a:effectLst/>
              <a:latin typeface="Arial"/>
            </a:endParaRPr>
          </a:p>
          <a:p>
            <a:r>
              <a:rPr lang="es-ES" sz="1200" kern="1200" dirty="0" smtClean="0">
                <a:solidFill>
                  <a:schemeClr val="tx1"/>
                </a:solidFill>
                <a:effectLst/>
                <a:latin typeface="+mn-lt"/>
                <a:ea typeface="+mn-ea"/>
                <a:cs typeface="+mn-cs"/>
              </a:rPr>
              <a:t>Para cada país se calculó un índice por cada eje temático (salud, educación y trabajo) usando el promedio simple del resultado de los índices de cada indicador. Se tomó como año base 2009.</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También, se calculó un promedio simple del resultado de los tres índices por país, para conformar un Índice Integrado de Equidad de Género (IEG). Para la medición de los indicadores e índices comentados, cada EFS efectuó en su país la coordinación respectiva con las instituciones encargadas de las estadísticas nacionales. Es importante hacer presente que el IEG, no constituye un instrumento oficial de los países participantes para medir avances en materia de equidad de género en educación, salud y empleo, sino que obedece a un objetivo específico para este trabajo en particular, y como un primer ejercicio de acercamiento y análisis de indicadores vinculados con esta materia.</a:t>
            </a:r>
            <a:endParaRPr lang="es-ES" dirty="0" smtClean="0">
              <a:effectLst/>
              <a:latin typeface="Arial"/>
            </a:endParaRPr>
          </a:p>
          <a:p>
            <a:endParaRPr lang="es-ES" dirty="0" smtClean="0">
              <a:effectLst/>
              <a:latin typeface="Arial"/>
            </a:endParaRPr>
          </a:p>
          <a:p>
            <a:r>
              <a:rPr lang="es-ES" sz="1200" kern="1200" dirty="0" smtClean="0">
                <a:solidFill>
                  <a:schemeClr val="tx1"/>
                </a:solidFill>
                <a:effectLst/>
                <a:latin typeface="+mn-lt"/>
                <a:ea typeface="+mn-ea"/>
                <a:cs typeface="+mn-cs"/>
              </a:rPr>
              <a:t>En razón de la aplicación del Índice de Equidad de Género (IEG), se determinó que los países mostraron avances en materia de equidad e igualdad de género entre 2009 y 2013 (2012 para el caso de Puerto Rico).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Desde una perspectiva individual, el IEG de Puerto Rico, al 2012 respecto del año base (2009), muestra una mejora que se puede atribuir principalmente a los resultados favorables en los ejes de salud y educación.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Por otra parte, el IEG de Chile, logró mejorar levemente en el 2013, con respecto a la línea base (2009), situación impulsada por los avances en los temas de empleo y salud, no obstante, hubo una desaceleración de los avances en materia de educación.</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Finalmente, la tendencia del IEG de Costa Rica es positiva, y aunque es paulatina, evidencia que la situación de equidad e igualdad de género ha venido mejorando. Los mayores avances en el 2013, se dieron en temas de educación y salud, y en menor medida en empleo.</a:t>
            </a:r>
          </a:p>
          <a:p>
            <a:endParaRPr lang="es-ES" dirty="0" smtClean="0">
              <a:effectLst/>
              <a:latin typeface="Arial"/>
            </a:endParaRPr>
          </a:p>
          <a:p>
            <a:endParaRPr lang="es-CL" dirty="0"/>
          </a:p>
        </p:txBody>
      </p:sp>
      <p:sp>
        <p:nvSpPr>
          <p:cNvPr id="4" name="Marcador de número de diapositiva 3"/>
          <p:cNvSpPr>
            <a:spLocks noGrp="1"/>
          </p:cNvSpPr>
          <p:nvPr>
            <p:ph type="sldNum" sz="quarter" idx="10"/>
          </p:nvPr>
        </p:nvSpPr>
        <p:spPr/>
        <p:txBody>
          <a:bodyPr/>
          <a:lstStyle/>
          <a:p>
            <a:fld id="{CC907757-2608-41B7-BB8C-C67997E56B42}" type="slidenum">
              <a:rPr lang="es-CL" smtClean="0"/>
              <a:t>3</a:t>
            </a:fld>
            <a:endParaRPr lang="es-CL"/>
          </a:p>
        </p:txBody>
      </p:sp>
    </p:spTree>
    <p:extLst>
      <p:ext uri="{BB962C8B-B14F-4D97-AF65-F5344CB8AC3E}">
        <p14:creationId xmlns:p14="http://schemas.microsoft.com/office/powerpoint/2010/main" val="178779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E</a:t>
            </a:r>
            <a:r>
              <a:rPr lang="es-CL" sz="1200" kern="1200" dirty="0" smtClean="0">
                <a:solidFill>
                  <a:schemeClr val="tx1"/>
                </a:solidFill>
                <a:effectLst/>
                <a:latin typeface="+mn-lt"/>
                <a:ea typeface="+mn-ea"/>
                <a:cs typeface="+mn-cs"/>
              </a:rPr>
              <a:t>l Índice de Equidad de Género (IEG), como se mencionó anteriormente, es el promedio de los índices integrados de educación, salud y empleo. Este índice refleja el comportamiento positivo o negativo en equidad de género, en cuanto a avance y cierre de brechas en esos ejes temáticos, respecto del año base (2009). Si los resultados son mayores que 100, muestra una mejora en la situación del país en cuanto a avance y cierre de brechas en temas de educación, salud y empleo y, si son menores que 100, refleja un deterioro en esas temáticas.</a:t>
            </a:r>
          </a:p>
          <a:p>
            <a:endParaRPr lang="es-CL" dirty="0"/>
          </a:p>
        </p:txBody>
      </p:sp>
      <p:sp>
        <p:nvSpPr>
          <p:cNvPr id="4" name="Marcador de número de diapositiva 3"/>
          <p:cNvSpPr>
            <a:spLocks noGrp="1"/>
          </p:cNvSpPr>
          <p:nvPr>
            <p:ph type="sldNum" sz="quarter" idx="10"/>
          </p:nvPr>
        </p:nvSpPr>
        <p:spPr/>
        <p:txBody>
          <a:bodyPr/>
          <a:lstStyle/>
          <a:p>
            <a:fld id="{CC907757-2608-41B7-BB8C-C67997E56B42}" type="slidenum">
              <a:rPr lang="es-CL" smtClean="0"/>
              <a:t>4</a:t>
            </a:fld>
            <a:endParaRPr lang="es-CL"/>
          </a:p>
        </p:txBody>
      </p:sp>
    </p:spTree>
    <p:extLst>
      <p:ext uri="{BB962C8B-B14F-4D97-AF65-F5344CB8AC3E}">
        <p14:creationId xmlns:p14="http://schemas.microsoft.com/office/powerpoint/2010/main" val="393193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smtClean="0">
                <a:solidFill>
                  <a:srgbClr val="000090"/>
                </a:solidFill>
              </a:rPr>
              <a:t>ODS 5 “Lograr la igualdad entre los géneros y empoderar a todas las mujeres y las niñas” </a:t>
            </a:r>
          </a:p>
          <a:p>
            <a:endParaRPr lang="es-CL" dirty="0"/>
          </a:p>
        </p:txBody>
      </p:sp>
      <p:sp>
        <p:nvSpPr>
          <p:cNvPr id="4" name="Marcador de número de diapositiva 3"/>
          <p:cNvSpPr>
            <a:spLocks noGrp="1"/>
          </p:cNvSpPr>
          <p:nvPr>
            <p:ph type="sldNum" sz="quarter" idx="10"/>
          </p:nvPr>
        </p:nvSpPr>
        <p:spPr/>
        <p:txBody>
          <a:bodyPr/>
          <a:lstStyle/>
          <a:p>
            <a:fld id="{CC907757-2608-41B7-BB8C-C67997E56B42}" type="slidenum">
              <a:rPr lang="es-CL" smtClean="0"/>
              <a:t>5</a:t>
            </a:fld>
            <a:endParaRPr lang="es-CL"/>
          </a:p>
        </p:txBody>
      </p:sp>
    </p:spTree>
    <p:extLst>
      <p:ext uri="{BB962C8B-B14F-4D97-AF65-F5344CB8AC3E}">
        <p14:creationId xmlns:p14="http://schemas.microsoft.com/office/powerpoint/2010/main" val="1571117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smtClean="0">
                <a:solidFill>
                  <a:srgbClr val="000090"/>
                </a:solidFill>
              </a:rPr>
              <a:t>ODS 5 “Lograr la igualdad entre los géneros y empoderar a todas las mujeres y las niñas” </a:t>
            </a:r>
          </a:p>
          <a:p>
            <a:endParaRPr lang="es-CL" dirty="0"/>
          </a:p>
        </p:txBody>
      </p:sp>
      <p:sp>
        <p:nvSpPr>
          <p:cNvPr id="4" name="Marcador de número de diapositiva 3"/>
          <p:cNvSpPr>
            <a:spLocks noGrp="1"/>
          </p:cNvSpPr>
          <p:nvPr>
            <p:ph type="sldNum" sz="quarter" idx="10"/>
          </p:nvPr>
        </p:nvSpPr>
        <p:spPr/>
        <p:txBody>
          <a:bodyPr/>
          <a:lstStyle/>
          <a:p>
            <a:fld id="{CC907757-2608-41B7-BB8C-C67997E56B42}" type="slidenum">
              <a:rPr lang="es-CL" smtClean="0"/>
              <a:t>6</a:t>
            </a:fld>
            <a:endParaRPr lang="es-CL"/>
          </a:p>
        </p:txBody>
      </p:sp>
    </p:spTree>
    <p:extLst>
      <p:ext uri="{BB962C8B-B14F-4D97-AF65-F5344CB8AC3E}">
        <p14:creationId xmlns:p14="http://schemas.microsoft.com/office/powerpoint/2010/main" val="2150655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CC907757-2608-41B7-BB8C-C67997E56B42}" type="slidenum">
              <a:rPr lang="es-CL" smtClean="0"/>
              <a:t>7</a:t>
            </a:fld>
            <a:endParaRPr lang="es-CL"/>
          </a:p>
        </p:txBody>
      </p:sp>
    </p:spTree>
    <p:extLst>
      <p:ext uri="{BB962C8B-B14F-4D97-AF65-F5344CB8AC3E}">
        <p14:creationId xmlns:p14="http://schemas.microsoft.com/office/powerpoint/2010/main" val="214502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_tradnl" smtClean="0"/>
              <a:t>Clic para editar título</a:t>
            </a:r>
            <a:endParaRPr lang="es-ES"/>
          </a:p>
        </p:txBody>
      </p:sp>
      <p:sp>
        <p:nvSpPr>
          <p:cNvPr id="8" name="Marcador de contenido 7"/>
          <p:cNvSpPr>
            <a:spLocks noGrp="1"/>
          </p:cNvSpPr>
          <p:nvPr>
            <p:ph sz="quarter" idx="10"/>
          </p:nvPr>
        </p:nvSpPr>
        <p:spPr>
          <a:xfrm>
            <a:off x="46789" y="1464845"/>
            <a:ext cx="9037054" cy="608013"/>
          </a:xfrm>
        </p:spPr>
        <p:txBody>
          <a:bodyPr/>
          <a:lstStyle/>
          <a:p>
            <a:pPr lvl="0"/>
            <a:r>
              <a:rPr lang="es-ES_tradnl" smtClean="0"/>
              <a:t>Haga clic para modificar el estilo de texto del patrón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_tradnl" smtClean="0"/>
              <a:t>Clic para editar título</a:t>
            </a:r>
            <a:endParaRPr lang="es-ES"/>
          </a:p>
        </p:txBody>
      </p:sp>
      <p:sp>
        <p:nvSpPr>
          <p:cNvPr id="10" name="Marcador de contenido 9"/>
          <p:cNvSpPr>
            <a:spLocks noGrp="1"/>
          </p:cNvSpPr>
          <p:nvPr>
            <p:ph sz="quarter" idx="12"/>
          </p:nvPr>
        </p:nvSpPr>
        <p:spPr>
          <a:xfrm>
            <a:off x="849313" y="1317625"/>
            <a:ext cx="7539037" cy="4787900"/>
          </a:xfrm>
        </p:spPr>
        <p:txBody>
          <a:bodyPr/>
          <a:lstStyle/>
          <a:p>
            <a:pPr lvl="0"/>
            <a:r>
              <a:rPr lang="es-ES_tradnl" dirty="0" smtClean="0"/>
              <a:t>Haga clic para modificar el estilo de texto del patrón</a:t>
            </a:r>
          </a:p>
        </p:txBody>
      </p:sp>
      <p:sp>
        <p:nvSpPr>
          <p:cNvPr id="4" name="Marcador de fecha 6"/>
          <p:cNvSpPr>
            <a:spLocks noGrp="1"/>
          </p:cNvSpPr>
          <p:nvPr>
            <p:ph type="dt" sz="half" idx="13"/>
          </p:nvPr>
        </p:nvSpPr>
        <p:spPr/>
        <p:txBody>
          <a:bodyPr/>
          <a:lstStyle>
            <a:lvl1pPr>
              <a:defRPr/>
            </a:lvl1pPr>
          </a:lstStyle>
          <a:p>
            <a:pPr>
              <a:defRPr/>
            </a:pPr>
            <a:r>
              <a:rPr lang="es-ES"/>
              <a:t>TITULO PRESENTADOR</a:t>
            </a:r>
            <a:endParaRPr lang="es-ES" dirty="0"/>
          </a:p>
        </p:txBody>
      </p:sp>
      <p:sp>
        <p:nvSpPr>
          <p:cNvPr id="5" name="Marcador de pie de página 7"/>
          <p:cNvSpPr>
            <a:spLocks noGrp="1"/>
          </p:cNvSpPr>
          <p:nvPr>
            <p:ph type="ftr" sz="quarter" idx="14"/>
          </p:nvPr>
        </p:nvSpPr>
        <p:spPr/>
        <p:txBody>
          <a:bodyPr/>
          <a:lstStyle>
            <a:lvl1pPr>
              <a:defRPr sz="1000">
                <a:latin typeface="Arial"/>
                <a:cs typeface="Arial"/>
              </a:defRPr>
            </a:lvl1pPr>
          </a:lstStyle>
          <a:p>
            <a:pPr>
              <a:defRPr/>
            </a:pPr>
            <a:r>
              <a:rPr lang="es-ES"/>
              <a:t>Presentador - </a:t>
            </a:r>
            <a:r>
              <a:rPr lang="es-ES" err="1"/>
              <a:t>Divisón</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_tradnl" smtClean="0"/>
              <a:t>Clic para editar título</a:t>
            </a: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ES_tradnl" smtClean="0"/>
              <a:t>Clic para editar título</a:t>
            </a:r>
            <a:endParaRPr lang="es-ES"/>
          </a:p>
        </p:txBody>
      </p:sp>
      <p:sp>
        <p:nvSpPr>
          <p:cNvPr id="16" name="Marcador de contenido 15"/>
          <p:cNvSpPr>
            <a:spLocks noGrp="1"/>
          </p:cNvSpPr>
          <p:nvPr>
            <p:ph sz="quarter" idx="13"/>
          </p:nvPr>
        </p:nvSpPr>
        <p:spPr>
          <a:xfrm>
            <a:off x="822145" y="1291361"/>
            <a:ext cx="7408862" cy="4787900"/>
          </a:xfrm>
        </p:spPr>
        <p:txBody>
          <a:bodyPr/>
          <a:lstStyle/>
          <a:p>
            <a:pPr lvl="0"/>
            <a:r>
              <a:rPr lang="es-ES_tradnl" dirty="0" smtClean="0"/>
              <a:t>Haga clic para modificar el estilo de texto del patrón</a:t>
            </a:r>
          </a:p>
        </p:txBody>
      </p:sp>
      <p:sp>
        <p:nvSpPr>
          <p:cNvPr id="4" name="Marcador de fecha 2"/>
          <p:cNvSpPr>
            <a:spLocks noGrp="1"/>
          </p:cNvSpPr>
          <p:nvPr>
            <p:ph type="dt" sz="half" idx="14"/>
          </p:nvPr>
        </p:nvSpPr>
        <p:spPr/>
        <p:txBody>
          <a:bodyPr/>
          <a:lstStyle>
            <a:lvl1pPr>
              <a:defRPr/>
            </a:lvl1pPr>
          </a:lstStyle>
          <a:p>
            <a:pPr>
              <a:defRPr/>
            </a:pPr>
            <a:r>
              <a:rPr lang="es-ES"/>
              <a:t>TITULO PRESENTACIÓN</a:t>
            </a:r>
          </a:p>
        </p:txBody>
      </p:sp>
      <p:sp>
        <p:nvSpPr>
          <p:cNvPr id="5" name="Marcador de número de diapositiva 3"/>
          <p:cNvSpPr>
            <a:spLocks noGrp="1"/>
          </p:cNvSpPr>
          <p:nvPr>
            <p:ph type="sldNum" sz="quarter" idx="15"/>
          </p:nvPr>
        </p:nvSpPr>
        <p:spPr/>
        <p:txBody>
          <a:bodyPr/>
          <a:lstStyle>
            <a:lvl1pPr>
              <a:defRPr/>
            </a:lvl1pPr>
          </a:lstStyle>
          <a:p>
            <a:r>
              <a:rPr lang="es-ES"/>
              <a:t>Presentador - División</a:t>
            </a:r>
          </a:p>
          <a:p>
            <a:endParaRPr lang="es-ES"/>
          </a:p>
        </p:txBody>
      </p:sp>
      <p:sp>
        <p:nvSpPr>
          <p:cNvPr id="6" name="Marcador de pie de página 4"/>
          <p:cNvSpPr>
            <a:spLocks noGrp="1"/>
          </p:cNvSpPr>
          <p:nvPr>
            <p:ph type="ftr" sz="quarter" idx="16"/>
          </p:nvPr>
        </p:nvSpPr>
        <p:spPr/>
        <p:txBody>
          <a:bodyPr/>
          <a:lstStyle>
            <a:lvl1pPr>
              <a:defRPr/>
            </a:lvl1pPr>
          </a:lstStyle>
          <a:p>
            <a:pPr>
              <a:defRPr/>
            </a:pPr>
            <a:r>
              <a:rPr lang="es-ES"/>
              <a:t>Subtítulo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1" name="Marcador de contenido 10"/>
          <p:cNvSpPr>
            <a:spLocks noGrp="1"/>
          </p:cNvSpPr>
          <p:nvPr>
            <p:ph sz="quarter" idx="10"/>
          </p:nvPr>
        </p:nvSpPr>
        <p:spPr>
          <a:xfrm>
            <a:off x="4937125" y="1303338"/>
            <a:ext cx="3463925" cy="4837112"/>
          </a:xfrm>
        </p:spPr>
        <p:txBody>
          <a:bodyPr/>
          <a:lstStyle/>
          <a:p>
            <a:pPr lvl="0"/>
            <a:r>
              <a:rPr lang="es-ES_tradnl" smtClean="0"/>
              <a:t>Haga clic para modificar el estilo de texto del patrón</a:t>
            </a:r>
          </a:p>
        </p:txBody>
      </p:sp>
      <p:sp>
        <p:nvSpPr>
          <p:cNvPr id="2" name="Título 1"/>
          <p:cNvSpPr>
            <a:spLocks noGrp="1"/>
          </p:cNvSpPr>
          <p:nvPr>
            <p:ph type="title"/>
          </p:nvPr>
        </p:nvSpPr>
        <p:spPr/>
        <p:txBody>
          <a:bodyPr/>
          <a:lstStyle/>
          <a:p>
            <a:r>
              <a:rPr lang="es-ES_tradnl" smtClean="0"/>
              <a:t>Clic para editar título</a:t>
            </a:r>
            <a:endParaRPr lang="es-ES"/>
          </a:p>
        </p:txBody>
      </p:sp>
      <p:sp>
        <p:nvSpPr>
          <p:cNvPr id="8" name="Marcador de contenido 7"/>
          <p:cNvSpPr>
            <a:spLocks noGrp="1"/>
          </p:cNvSpPr>
          <p:nvPr>
            <p:ph sz="quarter" idx="14"/>
          </p:nvPr>
        </p:nvSpPr>
        <p:spPr>
          <a:xfrm>
            <a:off x="756068" y="1303338"/>
            <a:ext cx="3429000" cy="4837112"/>
          </a:xfrm>
        </p:spPr>
        <p:txBody>
          <a:bodyPr/>
          <a:lstStyle/>
          <a:p>
            <a:pPr lvl="0"/>
            <a:r>
              <a:rPr lang="es-ES_tradnl" dirty="0" smtClean="0"/>
              <a:t>Haga clic para modificar el estilo de texto del patrón</a:t>
            </a:r>
          </a:p>
        </p:txBody>
      </p:sp>
      <p:sp>
        <p:nvSpPr>
          <p:cNvPr id="5" name="Marcador de pie de página 2"/>
          <p:cNvSpPr>
            <a:spLocks noGrp="1"/>
          </p:cNvSpPr>
          <p:nvPr>
            <p:ph type="ftr" sz="quarter" idx="15"/>
          </p:nvPr>
        </p:nvSpPr>
        <p:spPr/>
        <p:txBody>
          <a:bodyPr/>
          <a:lstStyle>
            <a:lvl1pPr>
              <a:defRPr/>
            </a:lvl1pPr>
          </a:lstStyle>
          <a:p>
            <a:pPr>
              <a:defRPr/>
            </a:pPr>
            <a:r>
              <a:rPr lang="es-ES"/>
              <a:t>TITULO PRESENTACIÓN</a:t>
            </a:r>
            <a:endParaRPr lang="es-ES" dirty="0"/>
          </a:p>
        </p:txBody>
      </p:sp>
      <p:sp>
        <p:nvSpPr>
          <p:cNvPr id="6" name="Marcador de fecha 3"/>
          <p:cNvSpPr>
            <a:spLocks noGrp="1"/>
          </p:cNvSpPr>
          <p:nvPr>
            <p:ph type="dt" sz="half" idx="16"/>
          </p:nvPr>
        </p:nvSpPr>
        <p:spPr/>
        <p:txBody>
          <a:bodyPr/>
          <a:lstStyle>
            <a:lvl1pPr>
              <a:defRPr/>
            </a:lvl1pPr>
          </a:lstStyle>
          <a:p>
            <a:pPr>
              <a:defRPr/>
            </a:pPr>
            <a:r>
              <a:rPr lang="es-ES"/>
              <a:t>Subtítulo</a:t>
            </a:r>
            <a:endParaRPr lang="es-ES" dirty="0"/>
          </a:p>
        </p:txBody>
      </p:sp>
      <p:sp>
        <p:nvSpPr>
          <p:cNvPr id="7" name="Marcador de número de diapositiva 4"/>
          <p:cNvSpPr>
            <a:spLocks noGrp="1"/>
          </p:cNvSpPr>
          <p:nvPr>
            <p:ph type="sldNum" sz="quarter" idx="17"/>
          </p:nvPr>
        </p:nvSpPr>
        <p:spPr/>
        <p:txBody>
          <a:bodyPr/>
          <a:lstStyle>
            <a:lvl1pPr>
              <a:defRPr>
                <a:latin typeface="Calibri" charset="0"/>
                <a:ea typeface="ＭＳ Ｐゴシック" charset="-128"/>
                <a:cs typeface="ＭＳ Ｐゴシック" charset="-128"/>
              </a:defRPr>
            </a:lvl1pPr>
          </a:lstStyle>
          <a:p>
            <a:r>
              <a:rPr lang="es-ES"/>
              <a:t>Presentador - División</a:t>
            </a:r>
          </a:p>
          <a:p>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_tradnl" smtClean="0"/>
              <a:t>Clic para editar título</a:t>
            </a: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 Id="rId3"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4.xml"/><Relationship Id="rId3"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5.xml"/><Relationship Id="rId3"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6.xml"/><Relationship Id="rId3"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Marcador de título 4"/>
          <p:cNvSpPr>
            <a:spLocks noGrp="1"/>
          </p:cNvSpPr>
          <p:nvPr>
            <p:ph type="title"/>
          </p:nvPr>
        </p:nvSpPr>
        <p:spPr bwMode="auto">
          <a:xfrm>
            <a:off x="0" y="3262313"/>
            <a:ext cx="9144000" cy="1397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t>T</a:t>
            </a:r>
            <a:r>
              <a:rPr lang="es-ES"/>
              <a:t>I</a:t>
            </a:r>
            <a:r>
              <a:rPr lang="es-ES_tradnl"/>
              <a:t>TULO DE LA PRESENTACIÓN</a:t>
            </a:r>
            <a:endParaRPr lang="es-ES"/>
          </a:p>
        </p:txBody>
      </p:sp>
      <p:sp>
        <p:nvSpPr>
          <p:cNvPr id="1027" name="Marcador de texto 6"/>
          <p:cNvSpPr>
            <a:spLocks noGrp="1"/>
          </p:cNvSpPr>
          <p:nvPr>
            <p:ph type="body" idx="1"/>
          </p:nvPr>
        </p:nvSpPr>
        <p:spPr bwMode="auto">
          <a:xfrm>
            <a:off x="0" y="1463675"/>
            <a:ext cx="9144000" cy="54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División</a:t>
            </a:r>
          </a:p>
          <a:p>
            <a:pPr lvl="0"/>
            <a:r>
              <a:rPr lang="es-ES"/>
              <a:t>Área o Unidad</a:t>
            </a:r>
          </a:p>
        </p:txBody>
      </p:sp>
    </p:spTree>
  </p:cSld>
  <p:clrMap bg1="lt1" tx1="dk1" bg2="lt2" tx2="dk2" accent1="accent1" accent2="accent2" accent3="accent3" accent4="accent4" accent5="accent5" accent6="accent6" hlink="hlink" folHlink="folHlink"/>
  <p:sldLayoutIdLst>
    <p:sldLayoutId id="2147483702" r:id="rId1"/>
  </p:sldLayoutIdLst>
  <p:timing>
    <p:tnLst>
      <p:par>
        <p:cTn xmlns:p14="http://schemas.microsoft.com/office/powerpoint/2010/main" id="1" dur="indefinite" restart="never" nodeType="tmRoot"/>
      </p:par>
    </p:tnLst>
  </p:timing>
  <p:txStyles>
    <p:titleStyle>
      <a:lvl1pPr algn="ctr" defTabSz="457200" rtl="0" fontAlgn="base">
        <a:spcBef>
          <a:spcPct val="0"/>
        </a:spcBef>
        <a:spcAft>
          <a:spcPct val="0"/>
        </a:spcAft>
        <a:defRPr sz="3200" b="1" kern="1200">
          <a:solidFill>
            <a:srgbClr val="595959"/>
          </a:solidFill>
          <a:latin typeface="Arial"/>
          <a:ea typeface="ＭＳ Ｐゴシック" charset="0"/>
          <a:cs typeface="Arial"/>
        </a:defRPr>
      </a:lvl1pPr>
      <a:lvl2pPr algn="ctr" defTabSz="457200" rtl="0" fontAlgn="base">
        <a:spcBef>
          <a:spcPct val="0"/>
        </a:spcBef>
        <a:spcAft>
          <a:spcPct val="0"/>
        </a:spcAft>
        <a:defRPr sz="3200" b="1">
          <a:solidFill>
            <a:srgbClr val="595959"/>
          </a:solidFill>
          <a:latin typeface="Arial" charset="0"/>
          <a:ea typeface="ＭＳ Ｐゴシック" charset="0"/>
          <a:cs typeface="ＭＳ Ｐゴシック" charset="0"/>
        </a:defRPr>
      </a:lvl2pPr>
      <a:lvl3pPr algn="ctr" defTabSz="457200" rtl="0" fontAlgn="base">
        <a:spcBef>
          <a:spcPct val="0"/>
        </a:spcBef>
        <a:spcAft>
          <a:spcPct val="0"/>
        </a:spcAft>
        <a:defRPr sz="3200" b="1">
          <a:solidFill>
            <a:srgbClr val="595959"/>
          </a:solidFill>
          <a:latin typeface="Arial" charset="0"/>
          <a:ea typeface="ＭＳ Ｐゴシック" charset="0"/>
          <a:cs typeface="ＭＳ Ｐゴシック" charset="0"/>
        </a:defRPr>
      </a:lvl3pPr>
      <a:lvl4pPr algn="ctr" defTabSz="457200" rtl="0" fontAlgn="base">
        <a:spcBef>
          <a:spcPct val="0"/>
        </a:spcBef>
        <a:spcAft>
          <a:spcPct val="0"/>
        </a:spcAft>
        <a:defRPr sz="3200" b="1">
          <a:solidFill>
            <a:srgbClr val="595959"/>
          </a:solidFill>
          <a:latin typeface="Arial" charset="0"/>
          <a:ea typeface="ＭＳ Ｐゴシック" charset="0"/>
          <a:cs typeface="ＭＳ Ｐゴシック" charset="0"/>
        </a:defRPr>
      </a:lvl4pPr>
      <a:lvl5pPr algn="ctr" defTabSz="457200" rtl="0" fontAlgn="base">
        <a:spcBef>
          <a:spcPct val="0"/>
        </a:spcBef>
        <a:spcAft>
          <a:spcPct val="0"/>
        </a:spcAft>
        <a:defRPr sz="3200" b="1">
          <a:solidFill>
            <a:srgbClr val="595959"/>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ctr" defTabSz="457200" rtl="0" fontAlgn="base">
        <a:spcBef>
          <a:spcPct val="20000"/>
        </a:spcBef>
        <a:spcAft>
          <a:spcPct val="0"/>
        </a:spcAft>
        <a:buFont typeface="Arial" charset="0"/>
        <a:defRPr sz="1400" b="1" kern="1200">
          <a:solidFill>
            <a:srgbClr val="595959"/>
          </a:solidFill>
          <a:latin typeface="Arial (Cuerpo)"/>
          <a:ea typeface="ＭＳ Ｐゴシック" charset="0"/>
          <a:cs typeface="Arial (Cuerpo)"/>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Marcador de título 3"/>
          <p:cNvSpPr>
            <a:spLocks noGrp="1"/>
          </p:cNvSpPr>
          <p:nvPr>
            <p:ph type="title"/>
          </p:nvPr>
        </p:nvSpPr>
        <p:spPr bwMode="auto">
          <a:xfrm>
            <a:off x="1379538" y="485775"/>
            <a:ext cx="7158037" cy="366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t>T</a:t>
            </a:r>
            <a:r>
              <a:rPr lang="es-ES"/>
              <a:t>ítulo Ítem </a:t>
            </a:r>
          </a:p>
        </p:txBody>
      </p:sp>
      <p:sp>
        <p:nvSpPr>
          <p:cNvPr id="5" name="Marcador de pie de página 4"/>
          <p:cNvSpPr>
            <a:spLocks noGrp="1"/>
          </p:cNvSpPr>
          <p:nvPr>
            <p:ph type="ftr" sz="quarter" idx="3"/>
          </p:nvPr>
        </p:nvSpPr>
        <p:spPr>
          <a:xfrm>
            <a:off x="584200" y="6484938"/>
            <a:ext cx="2895600" cy="365125"/>
          </a:xfrm>
          <a:prstGeom prst="rect">
            <a:avLst/>
          </a:prstGeom>
        </p:spPr>
        <p:txBody>
          <a:bodyPr vert="horz" lIns="91440" tIns="45720" rIns="91440" bIns="45720" rtlCol="0" anchor="ctr"/>
          <a:lstStyle>
            <a:lvl1pPr algn="l">
              <a:defRPr sz="1200">
                <a:solidFill>
                  <a:schemeClr val="bg1"/>
                </a:solidFill>
                <a:ea typeface="ＭＳ Ｐゴシック" charset="0"/>
                <a:cs typeface="ＭＳ Ｐゴシック" charset="0"/>
              </a:defRPr>
            </a:lvl1pPr>
          </a:lstStyle>
          <a:p>
            <a:pPr>
              <a:defRPr/>
            </a:pPr>
            <a:r>
              <a:rPr lang="es-ES"/>
              <a:t>Presentador - Divisor</a:t>
            </a:r>
          </a:p>
        </p:txBody>
      </p:sp>
      <p:sp>
        <p:nvSpPr>
          <p:cNvPr id="6" name="Marcador de fecha 5"/>
          <p:cNvSpPr>
            <a:spLocks noGrp="1"/>
          </p:cNvSpPr>
          <p:nvPr>
            <p:ph type="dt" sz="half" idx="2"/>
          </p:nvPr>
        </p:nvSpPr>
        <p:spPr>
          <a:xfrm>
            <a:off x="6486525" y="120650"/>
            <a:ext cx="2057400" cy="365125"/>
          </a:xfrm>
          <a:prstGeom prst="rect">
            <a:avLst/>
          </a:prstGeom>
        </p:spPr>
        <p:txBody>
          <a:bodyPr vert="horz" lIns="91440" tIns="45720" rIns="91440" bIns="45720" rtlCol="0" anchor="ctr"/>
          <a:lstStyle>
            <a:lvl1pPr algn="l">
              <a:defRPr sz="1200" b="1">
                <a:solidFill>
                  <a:schemeClr val="tx1">
                    <a:lumMod val="65000"/>
                    <a:lumOff val="35000"/>
                  </a:schemeClr>
                </a:solidFill>
                <a:latin typeface="Arial"/>
                <a:ea typeface="ＭＳ Ｐゴシック" charset="0"/>
                <a:cs typeface="Arial"/>
              </a:defRPr>
            </a:lvl1pPr>
          </a:lstStyle>
          <a:p>
            <a:pPr>
              <a:defRPr/>
            </a:pPr>
            <a:r>
              <a:rPr lang="es-ES"/>
              <a:t>TITULO PRESENTADOR</a:t>
            </a:r>
            <a:endParaRPr lang="es-ES" dirty="0"/>
          </a:p>
        </p:txBody>
      </p:sp>
      <p:sp>
        <p:nvSpPr>
          <p:cNvPr id="2053" name="Marcador de texto 6"/>
          <p:cNvSpPr>
            <a:spLocks noGrp="1"/>
          </p:cNvSpPr>
          <p:nvPr>
            <p:ph type="body" idx="1"/>
          </p:nvPr>
        </p:nvSpPr>
        <p:spPr bwMode="auto">
          <a:xfrm>
            <a:off x="776288" y="1355725"/>
            <a:ext cx="756443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a:t>Ítem 1</a:t>
            </a:r>
          </a:p>
          <a:p>
            <a:pPr lvl="0"/>
            <a:endParaRPr lang="es-ES_tradnl"/>
          </a:p>
          <a:p>
            <a:pPr lvl="0"/>
            <a:r>
              <a:rPr lang="es-ES_tradnl"/>
              <a:t>Ítem 2</a:t>
            </a:r>
          </a:p>
          <a:p>
            <a:pPr lvl="0"/>
            <a:endParaRPr lang="es-ES_tradnl"/>
          </a:p>
          <a:p>
            <a:pPr lvl="0"/>
            <a:r>
              <a:rPr lang="es-ES_tradnl"/>
              <a:t>Ítem 3</a:t>
            </a:r>
          </a:p>
          <a:p>
            <a:pPr lvl="0"/>
            <a:endParaRPr lang="es-ES_tradnl"/>
          </a:p>
          <a:p>
            <a:pPr lvl="0"/>
            <a:r>
              <a:rPr lang="es-ES_tradnl"/>
              <a:t>Ítem 4</a:t>
            </a:r>
          </a:p>
          <a:p>
            <a:pPr lvl="0"/>
            <a:endParaRPr lang="es-ES_tradnl"/>
          </a:p>
          <a:p>
            <a:pPr lvl="0"/>
            <a:r>
              <a:rPr lang="es-ES_tradnl"/>
              <a:t>Ítem 5</a:t>
            </a:r>
          </a:p>
          <a:p>
            <a:pPr lvl="0"/>
            <a:endParaRPr lang="es-ES_tradnl"/>
          </a:p>
          <a:p>
            <a:pPr lvl="0"/>
            <a:r>
              <a:rPr lang="es-ES_tradnl"/>
              <a:t>Ítem 6</a:t>
            </a:r>
          </a:p>
          <a:p>
            <a:pPr lvl="0"/>
            <a:endParaRPr lang="es-ES_tradnl"/>
          </a:p>
          <a:p>
            <a:pPr lvl="0"/>
            <a:r>
              <a:rPr lang="es-ES_tradnl"/>
              <a:t>Ítem 7</a:t>
            </a:r>
          </a:p>
          <a:p>
            <a:pPr lvl="0"/>
            <a:endParaRPr lang="es-ES_tradnl"/>
          </a:p>
        </p:txBody>
      </p:sp>
    </p:spTree>
  </p:cSld>
  <p:clrMap bg1="lt1" tx1="dk1" bg2="lt2" tx2="dk2" accent1="accent1" accent2="accent2" accent3="accent3" accent4="accent4" accent5="accent5" accent6="accent6" hlink="hlink" folHlink="folHlink"/>
  <p:sldLayoutIdLst>
    <p:sldLayoutId id="2147483707" r:id="rId1"/>
  </p:sldLayoutIdLst>
  <p:txStyles>
    <p:titleStyle>
      <a:lvl1pPr algn="l" defTabSz="457200" rtl="0" eaLnBrk="0" fontAlgn="base" hangingPunct="0">
        <a:spcBef>
          <a:spcPct val="0"/>
        </a:spcBef>
        <a:spcAft>
          <a:spcPct val="0"/>
        </a:spcAft>
        <a:defRPr sz="2400" kern="1200">
          <a:solidFill>
            <a:srgbClr val="595959"/>
          </a:solidFill>
          <a:latin typeface="+mj-lt"/>
          <a:ea typeface="ＭＳ Ｐゴシック" charset="0"/>
          <a:cs typeface="ＭＳ Ｐゴシック" charset="0"/>
        </a:defRPr>
      </a:lvl1pPr>
      <a:lvl2pPr algn="l" defTabSz="457200" rtl="0" eaLnBrk="0" fontAlgn="base" hangingPunct="0">
        <a:spcBef>
          <a:spcPct val="0"/>
        </a:spcBef>
        <a:spcAft>
          <a:spcPct val="0"/>
        </a:spcAft>
        <a:defRPr sz="2400">
          <a:solidFill>
            <a:srgbClr val="595959"/>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400">
          <a:solidFill>
            <a:srgbClr val="595959"/>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400">
          <a:solidFill>
            <a:srgbClr val="595959"/>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400">
          <a:solidFill>
            <a:srgbClr val="595959"/>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defRPr kern="1200">
          <a:solidFill>
            <a:srgbClr val="595959"/>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Marcador de título 1"/>
          <p:cNvSpPr>
            <a:spLocks noGrp="1"/>
          </p:cNvSpPr>
          <p:nvPr>
            <p:ph type="title"/>
          </p:nvPr>
        </p:nvSpPr>
        <p:spPr bwMode="auto">
          <a:xfrm>
            <a:off x="26988" y="3017838"/>
            <a:ext cx="9096375" cy="1382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t>COMIENZO ÍTEM O CAPÍTULO</a:t>
            </a:r>
            <a:endParaRPr lang="es-ES"/>
          </a:p>
        </p:txBody>
      </p:sp>
    </p:spTree>
  </p:cSld>
  <p:clrMap bg1="lt1" tx1="dk1" bg2="lt2" tx2="dk2" accent1="accent1" accent2="accent2" accent3="accent3" accent4="accent4" accent5="accent5" accent6="accent6" hlink="hlink" folHlink="folHlink"/>
  <p:sldLayoutIdLst>
    <p:sldLayoutId id="2147483703" r:id="rId1"/>
  </p:sldLayoutIdLst>
  <p:txStyles>
    <p:titleStyle>
      <a:lvl1pPr algn="ctr" defTabSz="457200" rtl="0" eaLnBrk="0" fontAlgn="base" hangingPunct="0">
        <a:spcBef>
          <a:spcPct val="0"/>
        </a:spcBef>
        <a:spcAft>
          <a:spcPct val="0"/>
        </a:spcAft>
        <a:defRPr sz="3200" b="1" kern="1200">
          <a:solidFill>
            <a:srgbClr val="595959"/>
          </a:solidFill>
          <a:latin typeface="+mj-lt"/>
          <a:ea typeface="ＭＳ Ｐゴシック" charset="0"/>
          <a:cs typeface="ＭＳ Ｐゴシック" charset="0"/>
        </a:defRPr>
      </a:lvl1pPr>
      <a:lvl2pPr algn="ctr" defTabSz="457200" rtl="0" eaLnBrk="0" fontAlgn="base" hangingPunct="0">
        <a:spcBef>
          <a:spcPct val="0"/>
        </a:spcBef>
        <a:spcAft>
          <a:spcPct val="0"/>
        </a:spcAft>
        <a:defRPr sz="3200" b="1">
          <a:solidFill>
            <a:srgbClr val="595959"/>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3200" b="1">
          <a:solidFill>
            <a:srgbClr val="595959"/>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3200" b="1">
          <a:solidFill>
            <a:srgbClr val="595959"/>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3200" b="1">
          <a:solidFill>
            <a:srgbClr val="595959"/>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Marcador de título 1"/>
          <p:cNvSpPr>
            <a:spLocks noGrp="1"/>
          </p:cNvSpPr>
          <p:nvPr>
            <p:ph type="title"/>
          </p:nvPr>
        </p:nvSpPr>
        <p:spPr bwMode="auto">
          <a:xfrm>
            <a:off x="1377950" y="533400"/>
            <a:ext cx="7172325" cy="336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t>T</a:t>
            </a:r>
            <a:r>
              <a:rPr lang="es-ES"/>
              <a:t>í</a:t>
            </a:r>
            <a:r>
              <a:rPr lang="es-ES_tradnl"/>
              <a:t>tulo Ítem opción 1</a:t>
            </a:r>
            <a:endParaRPr lang="es-ES"/>
          </a:p>
        </p:txBody>
      </p:sp>
      <p:sp>
        <p:nvSpPr>
          <p:cNvPr id="3" name="Marcador de fecha 2"/>
          <p:cNvSpPr>
            <a:spLocks noGrp="1"/>
          </p:cNvSpPr>
          <p:nvPr>
            <p:ph type="dt" sz="half" idx="2"/>
          </p:nvPr>
        </p:nvSpPr>
        <p:spPr>
          <a:xfrm>
            <a:off x="6492875" y="146050"/>
            <a:ext cx="2057400" cy="365125"/>
          </a:xfrm>
          <a:prstGeom prst="rect">
            <a:avLst/>
          </a:prstGeom>
        </p:spPr>
        <p:txBody>
          <a:bodyPr vert="horz" lIns="91440" tIns="45720" rIns="91440" bIns="45720" rtlCol="0" anchor="ctr"/>
          <a:lstStyle>
            <a:lvl1pPr algn="l">
              <a:defRPr sz="1200" b="1">
                <a:solidFill>
                  <a:srgbClr val="595959"/>
                </a:solidFill>
                <a:latin typeface="Arial"/>
                <a:ea typeface="ＭＳ Ｐゴシック" charset="0"/>
                <a:cs typeface="Arial"/>
              </a:defRPr>
            </a:lvl1pPr>
          </a:lstStyle>
          <a:p>
            <a:pPr>
              <a:defRPr/>
            </a:pPr>
            <a:r>
              <a:rPr lang="es-ES"/>
              <a:t>TITULO PRESENTACIÓN</a:t>
            </a:r>
          </a:p>
        </p:txBody>
      </p:sp>
      <p:sp>
        <p:nvSpPr>
          <p:cNvPr id="4" name="Marcador de número de diapositiva 3"/>
          <p:cNvSpPr>
            <a:spLocks noGrp="1"/>
          </p:cNvSpPr>
          <p:nvPr>
            <p:ph type="sldNum" sz="quarter" idx="4"/>
          </p:nvPr>
        </p:nvSpPr>
        <p:spPr>
          <a:xfrm>
            <a:off x="630238" y="6492875"/>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Arial" charset="0"/>
                <a:cs typeface="Arial" charset="0"/>
              </a:defRPr>
            </a:lvl1pPr>
          </a:lstStyle>
          <a:p>
            <a:r>
              <a:rPr lang="es-ES"/>
              <a:t>Presentador - División</a:t>
            </a:r>
          </a:p>
          <a:p>
            <a:endParaRPr lang="es-ES"/>
          </a:p>
        </p:txBody>
      </p:sp>
      <p:sp>
        <p:nvSpPr>
          <p:cNvPr id="5" name="Marcador de pie de página 4"/>
          <p:cNvSpPr>
            <a:spLocks noGrp="1"/>
          </p:cNvSpPr>
          <p:nvPr>
            <p:ph type="ftr" sz="quarter" idx="3"/>
          </p:nvPr>
        </p:nvSpPr>
        <p:spPr>
          <a:xfrm>
            <a:off x="1377950" y="869950"/>
            <a:ext cx="2895600" cy="277813"/>
          </a:xfrm>
          <a:prstGeom prst="rect">
            <a:avLst/>
          </a:prstGeom>
        </p:spPr>
        <p:txBody>
          <a:bodyPr vert="horz" lIns="91440" tIns="45720" rIns="91440" bIns="45720" rtlCol="0" anchor="ctr"/>
          <a:lstStyle>
            <a:lvl1pPr algn="l">
              <a:defRPr sz="1600" b="1">
                <a:solidFill>
                  <a:srgbClr val="595959"/>
                </a:solidFill>
                <a:latin typeface="Arial"/>
                <a:ea typeface="ＭＳ Ｐゴシック" charset="0"/>
                <a:cs typeface="Arial"/>
              </a:defRPr>
            </a:lvl1pPr>
          </a:lstStyle>
          <a:p>
            <a:pPr>
              <a:defRPr/>
            </a:pPr>
            <a:r>
              <a:rPr lang="es-ES"/>
              <a:t>Subtítulo</a:t>
            </a:r>
          </a:p>
        </p:txBody>
      </p:sp>
      <p:sp>
        <p:nvSpPr>
          <p:cNvPr id="5126" name="Marcador de texto 5"/>
          <p:cNvSpPr>
            <a:spLocks noGrp="1"/>
          </p:cNvSpPr>
          <p:nvPr>
            <p:ph type="body" idx="1"/>
          </p:nvPr>
        </p:nvSpPr>
        <p:spPr bwMode="auto">
          <a:xfrm>
            <a:off x="803275" y="1281113"/>
            <a:ext cx="7597775"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p:txBody>
      </p:sp>
    </p:spTree>
  </p:cSld>
  <p:clrMap bg1="lt1" tx1="dk1" bg2="lt2" tx2="dk2" accent1="accent1" accent2="accent2" accent3="accent3" accent4="accent4" accent5="accent5" accent6="accent6" hlink="hlink" folHlink="folHlink"/>
  <p:sldLayoutIdLst>
    <p:sldLayoutId id="2147483704" r:id="rId1"/>
  </p:sldLayoutIdLst>
  <p:txStyles>
    <p:titleStyle>
      <a:lvl1pPr algn="l" defTabSz="457200" rtl="0" eaLnBrk="0" fontAlgn="base" hangingPunct="0">
        <a:spcBef>
          <a:spcPct val="0"/>
        </a:spcBef>
        <a:spcAft>
          <a:spcPct val="0"/>
        </a:spcAft>
        <a:defRPr sz="2400" b="1" kern="1200">
          <a:solidFill>
            <a:srgbClr val="595959"/>
          </a:solidFill>
          <a:latin typeface="+mj-lt"/>
          <a:ea typeface="ＭＳ Ｐゴシック" charset="0"/>
          <a:cs typeface="ＭＳ Ｐゴシック" charset="0"/>
        </a:defRPr>
      </a:lvl1pPr>
      <a:lvl2pPr algn="l" defTabSz="457200" rtl="0" eaLnBrk="0" fontAlgn="base" hangingPunct="0">
        <a:spcBef>
          <a:spcPct val="0"/>
        </a:spcBef>
        <a:spcAft>
          <a:spcPct val="0"/>
        </a:spcAft>
        <a:defRPr sz="2400" b="1">
          <a:solidFill>
            <a:srgbClr val="595959"/>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400" b="1">
          <a:solidFill>
            <a:srgbClr val="595959"/>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400" b="1">
          <a:solidFill>
            <a:srgbClr val="595959"/>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400" b="1">
          <a:solidFill>
            <a:srgbClr val="595959"/>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595959"/>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kern="1200">
          <a:solidFill>
            <a:srgbClr val="595959"/>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kern="1200">
          <a:solidFill>
            <a:srgbClr val="595959"/>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Marcador de título 1"/>
          <p:cNvSpPr>
            <a:spLocks noGrp="1"/>
          </p:cNvSpPr>
          <p:nvPr>
            <p:ph type="title"/>
          </p:nvPr>
        </p:nvSpPr>
        <p:spPr bwMode="auto">
          <a:xfrm>
            <a:off x="1374775" y="476250"/>
            <a:ext cx="7169150" cy="404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t>T</a:t>
            </a:r>
            <a:r>
              <a:rPr lang="es-ES"/>
              <a:t>í</a:t>
            </a:r>
            <a:r>
              <a:rPr lang="es-ES_tradnl"/>
              <a:t>tulo Ítem opción 1</a:t>
            </a:r>
            <a:endParaRPr lang="es-ES"/>
          </a:p>
        </p:txBody>
      </p:sp>
      <p:sp>
        <p:nvSpPr>
          <p:cNvPr id="3" name="Marcador de pie de página 2"/>
          <p:cNvSpPr>
            <a:spLocks noGrp="1"/>
          </p:cNvSpPr>
          <p:nvPr>
            <p:ph type="ftr" sz="quarter" idx="3"/>
          </p:nvPr>
        </p:nvSpPr>
        <p:spPr>
          <a:xfrm>
            <a:off x="6465888" y="123825"/>
            <a:ext cx="2078037" cy="346075"/>
          </a:xfrm>
          <a:prstGeom prst="rect">
            <a:avLst/>
          </a:prstGeom>
        </p:spPr>
        <p:txBody>
          <a:bodyPr vert="horz" lIns="91440" tIns="45720" rIns="91440" bIns="45720" rtlCol="0" anchor="ctr"/>
          <a:lstStyle>
            <a:lvl1pPr algn="ctr">
              <a:defRPr sz="1200" b="1">
                <a:solidFill>
                  <a:srgbClr val="595959"/>
                </a:solidFill>
                <a:latin typeface="Arial"/>
                <a:ea typeface="ＭＳ Ｐゴシック" charset="0"/>
                <a:cs typeface="Arial"/>
              </a:defRPr>
            </a:lvl1pPr>
          </a:lstStyle>
          <a:p>
            <a:pPr>
              <a:defRPr/>
            </a:pPr>
            <a:r>
              <a:rPr lang="es-ES"/>
              <a:t>TITULO PRESENTACIÓN</a:t>
            </a:r>
            <a:endParaRPr lang="es-ES" dirty="0"/>
          </a:p>
        </p:txBody>
      </p:sp>
      <p:sp>
        <p:nvSpPr>
          <p:cNvPr id="4" name="Marcador de fecha 3"/>
          <p:cNvSpPr>
            <a:spLocks noGrp="1"/>
          </p:cNvSpPr>
          <p:nvPr>
            <p:ph type="dt" sz="half" idx="2"/>
          </p:nvPr>
        </p:nvSpPr>
        <p:spPr>
          <a:xfrm>
            <a:off x="1374775" y="881063"/>
            <a:ext cx="2133600" cy="273050"/>
          </a:xfrm>
          <a:prstGeom prst="rect">
            <a:avLst/>
          </a:prstGeom>
        </p:spPr>
        <p:txBody>
          <a:bodyPr vert="horz" lIns="91440" tIns="45720" rIns="91440" bIns="45720" rtlCol="0" anchor="ctr"/>
          <a:lstStyle>
            <a:lvl1pPr algn="l">
              <a:defRPr sz="1600" b="1">
                <a:solidFill>
                  <a:srgbClr val="595959"/>
                </a:solidFill>
                <a:latin typeface="Arial"/>
                <a:ea typeface="ＭＳ Ｐゴシック" charset="0"/>
                <a:cs typeface="Arial"/>
              </a:defRPr>
            </a:lvl1pPr>
          </a:lstStyle>
          <a:p>
            <a:pPr>
              <a:defRPr/>
            </a:pPr>
            <a:r>
              <a:rPr lang="es-ES"/>
              <a:t>Subtítulo</a:t>
            </a:r>
            <a:endParaRPr lang="es-ES" dirty="0"/>
          </a:p>
        </p:txBody>
      </p:sp>
      <p:sp>
        <p:nvSpPr>
          <p:cNvPr id="5" name="Marcador de número de diapositiva 4"/>
          <p:cNvSpPr>
            <a:spLocks noGrp="1"/>
          </p:cNvSpPr>
          <p:nvPr>
            <p:ph type="sldNum" sz="quarter" idx="4"/>
          </p:nvPr>
        </p:nvSpPr>
        <p:spPr>
          <a:xfrm>
            <a:off x="617538" y="6505575"/>
            <a:ext cx="2133600" cy="312738"/>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Arial" charset="0"/>
                <a:cs typeface="Arial" charset="0"/>
              </a:defRPr>
            </a:lvl1pPr>
          </a:lstStyle>
          <a:p>
            <a:r>
              <a:rPr lang="es-ES"/>
              <a:t>Presentador - División</a:t>
            </a:r>
          </a:p>
          <a:p>
            <a:endParaRPr lang="es-ES"/>
          </a:p>
        </p:txBody>
      </p:sp>
      <p:sp>
        <p:nvSpPr>
          <p:cNvPr id="7174" name="Marcador de texto 5"/>
          <p:cNvSpPr>
            <a:spLocks noGrp="1"/>
          </p:cNvSpPr>
          <p:nvPr>
            <p:ph type="body" idx="1"/>
          </p:nvPr>
        </p:nvSpPr>
        <p:spPr bwMode="auto">
          <a:xfrm>
            <a:off x="749300" y="1284288"/>
            <a:ext cx="3502025" cy="4827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p:txBody>
      </p:sp>
    </p:spTree>
  </p:cSld>
  <p:clrMap bg1="lt1" tx1="dk1" bg2="lt2" tx2="dk2" accent1="accent1" accent2="accent2" accent3="accent3" accent4="accent4" accent5="accent5" accent6="accent6" hlink="hlink" folHlink="folHlink"/>
  <p:sldLayoutIdLst>
    <p:sldLayoutId id="2147483705" r:id="rId1"/>
  </p:sldLayoutIdLst>
  <p:txStyles>
    <p:titleStyle>
      <a:lvl1pPr algn="l" defTabSz="457200" rtl="0" eaLnBrk="0" fontAlgn="base" hangingPunct="0">
        <a:spcBef>
          <a:spcPct val="0"/>
        </a:spcBef>
        <a:spcAft>
          <a:spcPct val="0"/>
        </a:spcAft>
        <a:defRPr sz="2400" b="1" kern="1200">
          <a:solidFill>
            <a:srgbClr val="595959"/>
          </a:solidFill>
          <a:latin typeface="+mj-lt"/>
          <a:ea typeface="ＭＳ Ｐゴシック" charset="0"/>
          <a:cs typeface="ＭＳ Ｐゴシック" charset="0"/>
        </a:defRPr>
      </a:lvl1pPr>
      <a:lvl2pPr algn="l" defTabSz="457200" rtl="0" eaLnBrk="0" fontAlgn="base" hangingPunct="0">
        <a:spcBef>
          <a:spcPct val="0"/>
        </a:spcBef>
        <a:spcAft>
          <a:spcPct val="0"/>
        </a:spcAft>
        <a:defRPr sz="2400" b="1">
          <a:solidFill>
            <a:srgbClr val="595959"/>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400" b="1">
          <a:solidFill>
            <a:srgbClr val="595959"/>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400" b="1">
          <a:solidFill>
            <a:srgbClr val="595959"/>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400" b="1">
          <a:solidFill>
            <a:srgbClr val="595959"/>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defRPr sz="1600" kern="1200">
          <a:solidFill>
            <a:srgbClr val="595959"/>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595959"/>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595959"/>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Marcador de título 1"/>
          <p:cNvSpPr>
            <a:spLocks noGrp="1"/>
          </p:cNvSpPr>
          <p:nvPr>
            <p:ph type="title"/>
          </p:nvPr>
        </p:nvSpPr>
        <p:spPr bwMode="auto">
          <a:xfrm>
            <a:off x="0" y="3017838"/>
            <a:ext cx="9144000" cy="1382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t>MUCHAS GRACIAS</a:t>
            </a:r>
            <a:endParaRPr lang="es-ES"/>
          </a:p>
        </p:txBody>
      </p:sp>
    </p:spTree>
  </p:cSld>
  <p:clrMap bg1="lt1" tx1="dk1" bg2="lt2" tx2="dk2" accent1="accent1" accent2="accent2" accent3="accent3" accent4="accent4" accent5="accent5" accent6="accent6" hlink="hlink" folHlink="folHlink"/>
  <p:sldLayoutIdLst>
    <p:sldLayoutId id="2147483706" r:id="rId1"/>
  </p:sldLayoutIdLst>
  <p:txStyles>
    <p:titleStyle>
      <a:lvl1pPr algn="ctr" defTabSz="457200" rtl="0" eaLnBrk="0" fontAlgn="base" hangingPunct="0">
        <a:spcBef>
          <a:spcPct val="0"/>
        </a:spcBef>
        <a:spcAft>
          <a:spcPct val="0"/>
        </a:spcAft>
        <a:defRPr sz="3200" b="1" kern="1200">
          <a:solidFill>
            <a:srgbClr val="595959"/>
          </a:solidFill>
          <a:latin typeface="+mj-lt"/>
          <a:ea typeface="ＭＳ Ｐゴシック" charset="0"/>
          <a:cs typeface="ＭＳ Ｐゴシック" charset="0"/>
        </a:defRPr>
      </a:lvl1pPr>
      <a:lvl2pPr algn="ctr" defTabSz="457200" rtl="0" eaLnBrk="0" fontAlgn="base" hangingPunct="0">
        <a:spcBef>
          <a:spcPct val="0"/>
        </a:spcBef>
        <a:spcAft>
          <a:spcPct val="0"/>
        </a:spcAft>
        <a:defRPr sz="3200" b="1">
          <a:solidFill>
            <a:srgbClr val="595959"/>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3200" b="1">
          <a:solidFill>
            <a:srgbClr val="595959"/>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3200" b="1">
          <a:solidFill>
            <a:srgbClr val="595959"/>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3200" b="1">
          <a:solidFill>
            <a:srgbClr val="595959"/>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hyperlink" Target="https://www.youtube.com/watch?v=QOHv58tAd7E" TargetMode="External"/><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9.jpg"/><Relationship Id="rId10" Type="http://schemas.openxmlformats.org/officeDocument/2006/relationships/image" Target="../media/image10.gif"/><Relationship Id="rId11"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9"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9" Type="http://schemas.openxmlformats.org/officeDocument/2006/relationships/image" Target="../media/image13.gif"/><Relationship Id="rId20" Type="http://schemas.openxmlformats.org/officeDocument/2006/relationships/image" Target="../media/image22.png"/><Relationship Id="rId21" Type="http://schemas.openxmlformats.org/officeDocument/2006/relationships/image" Target="../media/image23.gif"/><Relationship Id="rId10" Type="http://schemas.openxmlformats.org/officeDocument/2006/relationships/image" Target="../media/image14.gif"/><Relationship Id="rId11" Type="http://schemas.openxmlformats.org/officeDocument/2006/relationships/image" Target="../media/image15.jpg"/><Relationship Id="rId12" Type="http://schemas.openxmlformats.org/officeDocument/2006/relationships/image" Target="../media/image9.jpg"/><Relationship Id="rId13" Type="http://schemas.openxmlformats.org/officeDocument/2006/relationships/image" Target="../media/image16.gif"/><Relationship Id="rId14" Type="http://schemas.openxmlformats.org/officeDocument/2006/relationships/image" Target="../media/image10.gif"/><Relationship Id="rId15" Type="http://schemas.openxmlformats.org/officeDocument/2006/relationships/image" Target="../media/image17.gif"/><Relationship Id="rId16" Type="http://schemas.openxmlformats.org/officeDocument/2006/relationships/image" Target="../media/image18.png"/><Relationship Id="rId17" Type="http://schemas.openxmlformats.org/officeDocument/2006/relationships/image" Target="../media/image19.gif"/><Relationship Id="rId18" Type="http://schemas.openxmlformats.org/officeDocument/2006/relationships/image" Target="../media/image20.jpg"/><Relationship Id="rId19"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320136" y="4635748"/>
            <a:ext cx="8627952" cy="1178061"/>
          </a:xfrm>
          <a:prstGeom prst="rect">
            <a:avLst/>
          </a:prstGeom>
        </p:spPr>
        <p:txBody>
          <a:bodyPr>
            <a:normAutofit fontScale="92500" lnSpcReduction="20000"/>
          </a:bodyPr>
          <a:lstStyle>
            <a:lvl1pPr marL="342900" indent="-342900" algn="ctr" defTabSz="457200" rtl="0" fontAlgn="base">
              <a:spcBef>
                <a:spcPct val="20000"/>
              </a:spcBef>
              <a:spcAft>
                <a:spcPct val="0"/>
              </a:spcAft>
              <a:buFont typeface="Arial" charset="0"/>
              <a:defRPr sz="1400" b="1" kern="1200">
                <a:solidFill>
                  <a:srgbClr val="595959"/>
                </a:solidFill>
                <a:latin typeface="Arial (Cuerpo)"/>
                <a:ea typeface="ＭＳ Ｐゴシック" charset="0"/>
                <a:cs typeface="Arial (Cuerpo)"/>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CL" sz="2000" dirty="0" smtClean="0">
                <a:solidFill>
                  <a:srgbClr val="000090"/>
                </a:solidFill>
              </a:rPr>
              <a:t>Webinario </a:t>
            </a:r>
          </a:p>
          <a:p>
            <a:r>
              <a:rPr lang="es-CL" sz="2000" dirty="0" smtClean="0">
                <a:solidFill>
                  <a:srgbClr val="000090"/>
                </a:solidFill>
              </a:rPr>
              <a:t>"</a:t>
            </a:r>
            <a:r>
              <a:rPr lang="es-CL" sz="2000" dirty="0">
                <a:solidFill>
                  <a:srgbClr val="000090"/>
                </a:solidFill>
              </a:rPr>
              <a:t>Agenda 2030 y Género: el rol de las EFS en el seguimiento de los Objetivos de Desarrollo </a:t>
            </a:r>
            <a:r>
              <a:rPr lang="es-CL" sz="2000" dirty="0" smtClean="0">
                <a:solidFill>
                  <a:srgbClr val="000090"/>
                </a:solidFill>
              </a:rPr>
              <a:t>Sostenible”</a:t>
            </a:r>
          </a:p>
          <a:p>
            <a:r>
              <a:rPr lang="es-CL" sz="1900" b="0" dirty="0" smtClean="0">
                <a:solidFill>
                  <a:srgbClr val="000090"/>
                </a:solidFill>
              </a:rPr>
              <a:t>31 de marzo de 2017</a:t>
            </a:r>
          </a:p>
          <a:p>
            <a:endParaRPr lang="es-CL" sz="2000" dirty="0" smtClean="0">
              <a:solidFill>
                <a:srgbClr val="000090"/>
              </a:solidFill>
            </a:endParaRPr>
          </a:p>
        </p:txBody>
      </p:sp>
      <p:pic>
        <p:nvPicPr>
          <p:cNvPr id="4" name="Imagen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641" y="2348879"/>
            <a:ext cx="7453470" cy="184081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1265" name="Título 1"/>
          <p:cNvSpPr>
            <a:spLocks noGrp="1"/>
          </p:cNvSpPr>
          <p:nvPr>
            <p:ph type="title"/>
          </p:nvPr>
        </p:nvSpPr>
        <p:spPr>
          <a:xfrm>
            <a:off x="404656" y="369503"/>
            <a:ext cx="8316910" cy="747120"/>
          </a:xfrm>
        </p:spPr>
        <p:txBody>
          <a:bodyPr/>
          <a:lstStyle/>
          <a:p>
            <a:r>
              <a:rPr lang="es-CR" sz="3600" dirty="0" smtClean="0">
                <a:solidFill>
                  <a:schemeClr val="bg1"/>
                </a:solidFill>
                <a:latin typeface="Bebas Neue" pitchFamily="34" charset="0"/>
              </a:rPr>
              <a:t>1ª AC </a:t>
            </a:r>
            <a:r>
              <a:rPr lang="es-CL" sz="3600" dirty="0" smtClean="0">
                <a:solidFill>
                  <a:schemeClr val="bg1"/>
                </a:solidFill>
                <a:latin typeface="Bebas Neue" pitchFamily="34" charset="0"/>
              </a:rPr>
              <a:t>de </a:t>
            </a:r>
            <a:r>
              <a:rPr lang="es-CL" sz="3600" dirty="0">
                <a:solidFill>
                  <a:schemeClr val="bg1"/>
                </a:solidFill>
                <a:latin typeface="Bebas Neue" pitchFamily="34" charset="0"/>
              </a:rPr>
              <a:t>equidad e igualdad de </a:t>
            </a:r>
            <a:r>
              <a:rPr lang="es-CL" sz="3600" dirty="0" smtClean="0">
                <a:solidFill>
                  <a:schemeClr val="bg1"/>
                </a:solidFill>
                <a:latin typeface="Bebas Neue" pitchFamily="34" charset="0"/>
              </a:rPr>
              <a:t>género</a:t>
            </a:r>
            <a:endParaRPr lang="es-ES_tradnl" sz="3600" b="1" dirty="0">
              <a:solidFill>
                <a:schemeClr val="bg1"/>
              </a:solidFill>
              <a:effectLst>
                <a:outerShdw blurRad="38100" dist="38100" dir="2700000" algn="tl">
                  <a:srgbClr val="000000">
                    <a:alpha val="43137"/>
                  </a:srgbClr>
                </a:outerShdw>
              </a:effectLst>
              <a:ea typeface="ＭＳ Ｐゴシック" charset="-128"/>
              <a:cs typeface="ＭＳ Ｐゴシック" charset="-128"/>
            </a:endParaRPr>
          </a:p>
        </p:txBody>
      </p:sp>
      <p:graphicFrame>
        <p:nvGraphicFramePr>
          <p:cNvPr id="3" name="Marcador de contenido 2"/>
          <p:cNvGraphicFramePr>
            <a:graphicFrameLocks noGrp="1"/>
          </p:cNvGraphicFramePr>
          <p:nvPr>
            <p:ph sz="quarter" idx="12"/>
            <p:extLst>
              <p:ext uri="{D42A27DB-BD31-4B8C-83A1-F6EECF244321}">
                <p14:modId xmlns:p14="http://schemas.microsoft.com/office/powerpoint/2010/main" val="3688733712"/>
              </p:ext>
            </p:extLst>
          </p:nvPr>
        </p:nvGraphicFramePr>
        <p:xfrm>
          <a:off x="413600" y="1862947"/>
          <a:ext cx="8307966" cy="39519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p:cNvSpPr txBox="1"/>
          <p:nvPr/>
        </p:nvSpPr>
        <p:spPr>
          <a:xfrm>
            <a:off x="413600" y="5138751"/>
            <a:ext cx="2168733" cy="646331"/>
          </a:xfrm>
          <a:prstGeom prst="rect">
            <a:avLst/>
          </a:prstGeom>
          <a:noFill/>
        </p:spPr>
        <p:txBody>
          <a:bodyPr wrap="square" rtlCol="0">
            <a:spAutoFit/>
          </a:bodyPr>
          <a:lstStyle/>
          <a:p>
            <a:pPr algn="ctr"/>
            <a:r>
              <a:rPr lang="es-CL" b="1" dirty="0" smtClean="0">
                <a:solidFill>
                  <a:srgbClr val="000090"/>
                </a:solidFill>
              </a:rPr>
              <a:t>Declaración de Santo Domingo</a:t>
            </a:r>
            <a:endParaRPr lang="es-CL" b="1" dirty="0">
              <a:solidFill>
                <a:srgbClr val="000090"/>
              </a:solidFill>
            </a:endParaRPr>
          </a:p>
        </p:txBody>
      </p:sp>
      <p:sp>
        <p:nvSpPr>
          <p:cNvPr id="5" name="CuadroTexto 4"/>
          <p:cNvSpPr txBox="1"/>
          <p:nvPr/>
        </p:nvSpPr>
        <p:spPr>
          <a:xfrm>
            <a:off x="3649579" y="5143266"/>
            <a:ext cx="1951790" cy="646331"/>
          </a:xfrm>
          <a:prstGeom prst="rect">
            <a:avLst/>
          </a:prstGeom>
          <a:noFill/>
        </p:spPr>
        <p:txBody>
          <a:bodyPr wrap="square" rtlCol="0">
            <a:spAutoFit/>
          </a:bodyPr>
          <a:lstStyle/>
          <a:p>
            <a:pPr marL="3175" lvl="1" algn="ctr"/>
            <a:r>
              <a:rPr lang="es-ES_tradnl" b="1" dirty="0">
                <a:solidFill>
                  <a:srgbClr val="000090"/>
                </a:solidFill>
              </a:rPr>
              <a:t>Resolución N° 19-2013-</a:t>
            </a:r>
            <a:r>
              <a:rPr lang="es-ES_tradnl" b="1" dirty="0" smtClean="0">
                <a:solidFill>
                  <a:srgbClr val="000090"/>
                </a:solidFill>
              </a:rPr>
              <a:t>AG</a:t>
            </a:r>
            <a:endParaRPr lang="es-CL" b="1" dirty="0">
              <a:solidFill>
                <a:srgbClr val="000090"/>
              </a:solidFill>
            </a:endParaRPr>
          </a:p>
        </p:txBody>
      </p:sp>
      <p:pic>
        <p:nvPicPr>
          <p:cNvPr id="6" name="Imagen 5" descr="chile-2.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7810" y="5138752"/>
            <a:ext cx="539999" cy="539999"/>
          </a:xfrm>
          <a:prstGeom prst="rect">
            <a:avLst/>
          </a:prstGeom>
        </p:spPr>
      </p:pic>
      <p:pic>
        <p:nvPicPr>
          <p:cNvPr id="7" name="Imagen 6" descr="Costa Rica_flag.gi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56369" y="5140459"/>
            <a:ext cx="539999" cy="539999"/>
          </a:xfrm>
          <a:prstGeom prst="rect">
            <a:avLst/>
          </a:prstGeom>
        </p:spPr>
      </p:pic>
      <p:pic>
        <p:nvPicPr>
          <p:cNvPr id="8" name="Imagen 7" descr="puerto-rico.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25988" y="5140774"/>
            <a:ext cx="539999" cy="539999"/>
          </a:xfrm>
          <a:prstGeom prst="rect">
            <a:avLst/>
          </a:prstGeom>
        </p:spPr>
      </p:pic>
    </p:spTree>
    <p:extLst>
      <p:ext uri="{BB962C8B-B14F-4D97-AF65-F5344CB8AC3E}">
        <p14:creationId xmlns:p14="http://schemas.microsoft.com/office/powerpoint/2010/main" val="925495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1265" name="Título 1"/>
          <p:cNvSpPr>
            <a:spLocks noGrp="1"/>
          </p:cNvSpPr>
          <p:nvPr>
            <p:ph type="title"/>
          </p:nvPr>
        </p:nvSpPr>
        <p:spPr>
          <a:xfrm>
            <a:off x="404656" y="369503"/>
            <a:ext cx="8316910" cy="747120"/>
          </a:xfrm>
        </p:spPr>
        <p:txBody>
          <a:bodyPr/>
          <a:lstStyle/>
          <a:p>
            <a:r>
              <a:rPr lang="es-CR" sz="3600" dirty="0" smtClean="0">
                <a:solidFill>
                  <a:schemeClr val="bg1"/>
                </a:solidFill>
                <a:latin typeface="Bebas Neue" pitchFamily="34" charset="0"/>
              </a:rPr>
              <a:t>1ª AC </a:t>
            </a:r>
            <a:r>
              <a:rPr lang="es-CL" sz="3600" dirty="0" smtClean="0">
                <a:solidFill>
                  <a:schemeClr val="bg1"/>
                </a:solidFill>
                <a:latin typeface="Bebas Neue" pitchFamily="34" charset="0"/>
              </a:rPr>
              <a:t>de </a:t>
            </a:r>
            <a:r>
              <a:rPr lang="es-CL" sz="3600" dirty="0">
                <a:solidFill>
                  <a:schemeClr val="bg1"/>
                </a:solidFill>
                <a:latin typeface="Bebas Neue" pitchFamily="34" charset="0"/>
              </a:rPr>
              <a:t>equidad e igualdad de </a:t>
            </a:r>
            <a:r>
              <a:rPr lang="es-CL" sz="3600" dirty="0" smtClean="0">
                <a:solidFill>
                  <a:schemeClr val="bg1"/>
                </a:solidFill>
                <a:latin typeface="Bebas Neue" pitchFamily="34" charset="0"/>
              </a:rPr>
              <a:t>género</a:t>
            </a:r>
            <a:endParaRPr lang="es-ES_tradnl" sz="3600" b="1" dirty="0">
              <a:solidFill>
                <a:schemeClr val="bg1"/>
              </a:solidFill>
              <a:effectLst>
                <a:outerShdw blurRad="38100" dist="38100" dir="2700000" algn="tl">
                  <a:srgbClr val="000000">
                    <a:alpha val="43137"/>
                  </a:srgbClr>
                </a:outerShdw>
              </a:effectLst>
              <a:ea typeface="ＭＳ Ｐゴシック" charset="-128"/>
              <a:cs typeface="ＭＳ Ｐゴシック" charset="-128"/>
            </a:endParaRPr>
          </a:p>
        </p:txBody>
      </p:sp>
      <p:graphicFrame>
        <p:nvGraphicFramePr>
          <p:cNvPr id="3" name="Marcador de contenido 2"/>
          <p:cNvGraphicFramePr>
            <a:graphicFrameLocks noGrp="1"/>
          </p:cNvGraphicFramePr>
          <p:nvPr>
            <p:ph sz="quarter" idx="12"/>
            <p:extLst>
              <p:ext uri="{D42A27DB-BD31-4B8C-83A1-F6EECF244321}">
                <p14:modId xmlns:p14="http://schemas.microsoft.com/office/powerpoint/2010/main" val="3368821661"/>
              </p:ext>
            </p:extLst>
          </p:nvPr>
        </p:nvGraphicFramePr>
        <p:xfrm>
          <a:off x="413600" y="1862947"/>
          <a:ext cx="8307966" cy="39519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uadroTexto 1"/>
          <p:cNvSpPr txBox="1"/>
          <p:nvPr/>
        </p:nvSpPr>
        <p:spPr>
          <a:xfrm>
            <a:off x="404656" y="1239473"/>
            <a:ext cx="6893452" cy="461665"/>
          </a:xfrm>
          <a:prstGeom prst="rect">
            <a:avLst/>
          </a:prstGeom>
          <a:noFill/>
        </p:spPr>
        <p:txBody>
          <a:bodyPr wrap="square" rtlCol="0">
            <a:spAutoFit/>
          </a:bodyPr>
          <a:lstStyle/>
          <a:p>
            <a:r>
              <a:rPr lang="es-CL" sz="2400" dirty="0" smtClean="0">
                <a:solidFill>
                  <a:srgbClr val="008000"/>
                </a:solidFill>
              </a:rPr>
              <a:t>Principales recomendaciones:</a:t>
            </a:r>
            <a:endParaRPr lang="es-CL" sz="2400" dirty="0">
              <a:solidFill>
                <a:srgbClr val="008000"/>
              </a:solidFill>
            </a:endParaRPr>
          </a:p>
        </p:txBody>
      </p:sp>
    </p:spTree>
    <p:extLst>
      <p:ext uri="{BB962C8B-B14F-4D97-AF65-F5344CB8AC3E}">
        <p14:creationId xmlns:p14="http://schemas.microsoft.com/office/powerpoint/2010/main" val="41018865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1265" name="Título 1"/>
          <p:cNvSpPr>
            <a:spLocks noGrp="1"/>
          </p:cNvSpPr>
          <p:nvPr>
            <p:ph type="title"/>
          </p:nvPr>
        </p:nvSpPr>
        <p:spPr>
          <a:xfrm>
            <a:off x="404656" y="369503"/>
            <a:ext cx="8316910" cy="747120"/>
          </a:xfrm>
        </p:spPr>
        <p:txBody>
          <a:bodyPr/>
          <a:lstStyle/>
          <a:p>
            <a:r>
              <a:rPr lang="es-CR" sz="3600" dirty="0" smtClean="0">
                <a:solidFill>
                  <a:schemeClr val="bg1"/>
                </a:solidFill>
                <a:latin typeface="Bebas Neue" pitchFamily="34" charset="0"/>
              </a:rPr>
              <a:t>1ª AC </a:t>
            </a:r>
            <a:r>
              <a:rPr lang="es-CL" sz="3600" dirty="0" smtClean="0">
                <a:solidFill>
                  <a:schemeClr val="bg1"/>
                </a:solidFill>
                <a:latin typeface="Bebas Neue" pitchFamily="34" charset="0"/>
              </a:rPr>
              <a:t>de </a:t>
            </a:r>
            <a:r>
              <a:rPr lang="es-CL" sz="3600" dirty="0">
                <a:solidFill>
                  <a:schemeClr val="bg1"/>
                </a:solidFill>
                <a:latin typeface="Bebas Neue" pitchFamily="34" charset="0"/>
              </a:rPr>
              <a:t>equidad e igualdad de </a:t>
            </a:r>
            <a:r>
              <a:rPr lang="es-CL" sz="3600" dirty="0" smtClean="0">
                <a:solidFill>
                  <a:schemeClr val="bg1"/>
                </a:solidFill>
                <a:latin typeface="Bebas Neue" pitchFamily="34" charset="0"/>
              </a:rPr>
              <a:t>género</a:t>
            </a:r>
            <a:endParaRPr lang="es-ES_tradnl" sz="3600" b="1" dirty="0">
              <a:solidFill>
                <a:schemeClr val="bg1"/>
              </a:solidFill>
              <a:effectLst>
                <a:outerShdw blurRad="38100" dist="38100" dir="2700000" algn="tl">
                  <a:srgbClr val="000000">
                    <a:alpha val="43137"/>
                  </a:srgbClr>
                </a:outerShdw>
              </a:effectLst>
              <a:ea typeface="ＭＳ Ｐゴシック" charset="-128"/>
              <a:cs typeface="ＭＳ Ｐゴシック" charset="-128"/>
            </a:endParaRPr>
          </a:p>
        </p:txBody>
      </p:sp>
      <p:sp>
        <p:nvSpPr>
          <p:cNvPr id="2" name="CuadroTexto 1"/>
          <p:cNvSpPr txBox="1"/>
          <p:nvPr/>
        </p:nvSpPr>
        <p:spPr>
          <a:xfrm>
            <a:off x="404656" y="1210532"/>
            <a:ext cx="8316910" cy="461665"/>
          </a:xfrm>
          <a:prstGeom prst="rect">
            <a:avLst/>
          </a:prstGeom>
          <a:noFill/>
        </p:spPr>
        <p:txBody>
          <a:bodyPr wrap="square" rtlCol="0">
            <a:spAutoFit/>
          </a:bodyPr>
          <a:lstStyle/>
          <a:p>
            <a:r>
              <a:rPr lang="es-CL" sz="2400" dirty="0">
                <a:solidFill>
                  <a:srgbClr val="008000"/>
                </a:solidFill>
              </a:rPr>
              <a:t>Índice Compuesto de Equidad de </a:t>
            </a:r>
            <a:r>
              <a:rPr lang="es-CL" sz="2400" dirty="0" smtClean="0">
                <a:solidFill>
                  <a:srgbClr val="008000"/>
                </a:solidFill>
              </a:rPr>
              <a:t>Género 2009</a:t>
            </a:r>
            <a:r>
              <a:rPr lang="es-CL" sz="2400" dirty="0">
                <a:solidFill>
                  <a:srgbClr val="008000"/>
                </a:solidFill>
              </a:rPr>
              <a:t>-2013</a:t>
            </a:r>
          </a:p>
        </p:txBody>
      </p:sp>
      <p:graphicFrame>
        <p:nvGraphicFramePr>
          <p:cNvPr id="6" name="4 Marcador de contenido"/>
          <p:cNvGraphicFramePr>
            <a:graphicFrameLocks noGrp="1"/>
          </p:cNvGraphicFramePr>
          <p:nvPr>
            <p:ph idx="4294967295"/>
            <p:extLst>
              <p:ext uri="{D42A27DB-BD31-4B8C-83A1-F6EECF244321}">
                <p14:modId xmlns:p14="http://schemas.microsoft.com/office/powerpoint/2010/main" val="2676908472"/>
              </p:ext>
            </p:extLst>
          </p:nvPr>
        </p:nvGraphicFramePr>
        <p:xfrm>
          <a:off x="404656" y="1872984"/>
          <a:ext cx="8316910" cy="39894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70896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sz="quarter" idx="12"/>
            <p:extLst>
              <p:ext uri="{D42A27DB-BD31-4B8C-83A1-F6EECF244321}">
                <p14:modId xmlns:p14="http://schemas.microsoft.com/office/powerpoint/2010/main" val="1543833310"/>
              </p:ext>
            </p:extLst>
          </p:nvPr>
        </p:nvGraphicFramePr>
        <p:xfrm>
          <a:off x="414338" y="1863725"/>
          <a:ext cx="8307387" cy="3951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ítulo 1"/>
          <p:cNvSpPr>
            <a:spLocks noGrp="1"/>
          </p:cNvSpPr>
          <p:nvPr>
            <p:ph type="title"/>
          </p:nvPr>
        </p:nvSpPr>
        <p:spPr>
          <a:xfrm>
            <a:off x="404656" y="369503"/>
            <a:ext cx="8316910" cy="747120"/>
          </a:xfrm>
        </p:spPr>
        <p:txBody>
          <a:bodyPr/>
          <a:lstStyle/>
          <a:p>
            <a:r>
              <a:rPr lang="es-CR" sz="3600" dirty="0" smtClean="0">
                <a:solidFill>
                  <a:schemeClr val="bg1"/>
                </a:solidFill>
                <a:latin typeface="Bebas Neue" pitchFamily="34" charset="0"/>
              </a:rPr>
              <a:t>2ª AC </a:t>
            </a:r>
            <a:r>
              <a:rPr lang="es-CL" sz="3600" dirty="0" smtClean="0">
                <a:solidFill>
                  <a:schemeClr val="bg1"/>
                </a:solidFill>
                <a:latin typeface="Bebas Neue" pitchFamily="34" charset="0"/>
              </a:rPr>
              <a:t>de </a:t>
            </a:r>
            <a:r>
              <a:rPr lang="es-CL" sz="3600" dirty="0">
                <a:solidFill>
                  <a:schemeClr val="bg1"/>
                </a:solidFill>
                <a:latin typeface="Bebas Neue" pitchFamily="34" charset="0"/>
              </a:rPr>
              <a:t>equidad e igualdad de </a:t>
            </a:r>
            <a:r>
              <a:rPr lang="es-CL" sz="3600" dirty="0" smtClean="0">
                <a:solidFill>
                  <a:schemeClr val="bg1"/>
                </a:solidFill>
                <a:latin typeface="Bebas Neue" pitchFamily="34" charset="0"/>
              </a:rPr>
              <a:t>género</a:t>
            </a:r>
            <a:endParaRPr lang="es-ES_tradnl" sz="3600" b="1" dirty="0">
              <a:solidFill>
                <a:schemeClr val="bg1"/>
              </a:solidFill>
              <a:effectLst>
                <a:outerShdw blurRad="38100" dist="38100" dir="2700000" algn="tl">
                  <a:srgbClr val="000000">
                    <a:alpha val="43137"/>
                  </a:srgbClr>
                </a:outerShdw>
              </a:effectLst>
              <a:ea typeface="ＭＳ Ｐゴシック" charset="-128"/>
              <a:cs typeface="ＭＳ Ｐゴシック" charset="-128"/>
            </a:endParaRPr>
          </a:p>
        </p:txBody>
      </p:sp>
      <p:pic>
        <p:nvPicPr>
          <p:cNvPr id="19" name="Imagen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33944" y="3002178"/>
            <a:ext cx="2236739" cy="1325982"/>
          </a:xfrm>
          <a:prstGeom prst="rect">
            <a:avLst/>
          </a:prstGeom>
        </p:spPr>
      </p:pic>
      <p:sp>
        <p:nvSpPr>
          <p:cNvPr id="3" name="Rectángulo 2"/>
          <p:cNvSpPr/>
          <p:nvPr/>
        </p:nvSpPr>
        <p:spPr>
          <a:xfrm>
            <a:off x="4876800" y="4663440"/>
            <a:ext cx="3844766" cy="914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2800" dirty="0" smtClean="0">
                <a:solidFill>
                  <a:srgbClr val="000090"/>
                </a:solidFill>
                <a:effectLst/>
              </a:rPr>
              <a:t>PNUD y ONU Mujeres</a:t>
            </a:r>
            <a:endParaRPr lang="es-CL" sz="2800" dirty="0">
              <a:solidFill>
                <a:srgbClr val="000090"/>
              </a:solidFill>
              <a:effectLst/>
            </a:endParaRPr>
          </a:p>
        </p:txBody>
      </p:sp>
    </p:spTree>
    <p:extLst>
      <p:ext uri="{BB962C8B-B14F-4D97-AF65-F5344CB8AC3E}">
        <p14:creationId xmlns:p14="http://schemas.microsoft.com/office/powerpoint/2010/main" val="18491878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sz="quarter" idx="12"/>
            <p:extLst>
              <p:ext uri="{D42A27DB-BD31-4B8C-83A1-F6EECF244321}">
                <p14:modId xmlns:p14="http://schemas.microsoft.com/office/powerpoint/2010/main" val="3886159013"/>
              </p:ext>
            </p:extLst>
          </p:nvPr>
        </p:nvGraphicFramePr>
        <p:xfrm>
          <a:off x="414338" y="1529696"/>
          <a:ext cx="8307387" cy="46983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ítulo 1"/>
          <p:cNvSpPr>
            <a:spLocks noGrp="1"/>
          </p:cNvSpPr>
          <p:nvPr>
            <p:ph type="title"/>
          </p:nvPr>
        </p:nvSpPr>
        <p:spPr>
          <a:xfrm>
            <a:off x="404656" y="369503"/>
            <a:ext cx="8316910" cy="747120"/>
          </a:xfrm>
        </p:spPr>
        <p:txBody>
          <a:bodyPr/>
          <a:lstStyle/>
          <a:p>
            <a:r>
              <a:rPr lang="es-CR" sz="3600" dirty="0" smtClean="0">
                <a:solidFill>
                  <a:schemeClr val="bg1"/>
                </a:solidFill>
                <a:latin typeface="Bebas Neue" pitchFamily="34" charset="0"/>
              </a:rPr>
              <a:t>2ª AC </a:t>
            </a:r>
            <a:r>
              <a:rPr lang="es-CL" sz="3600" dirty="0" smtClean="0">
                <a:solidFill>
                  <a:schemeClr val="bg1"/>
                </a:solidFill>
                <a:latin typeface="Bebas Neue" pitchFamily="34" charset="0"/>
              </a:rPr>
              <a:t>de </a:t>
            </a:r>
            <a:r>
              <a:rPr lang="es-CL" sz="3600" dirty="0">
                <a:solidFill>
                  <a:schemeClr val="bg1"/>
                </a:solidFill>
                <a:latin typeface="Bebas Neue" pitchFamily="34" charset="0"/>
              </a:rPr>
              <a:t>equidad e igualdad de </a:t>
            </a:r>
            <a:r>
              <a:rPr lang="es-CL" sz="3600" dirty="0" smtClean="0">
                <a:solidFill>
                  <a:schemeClr val="bg1"/>
                </a:solidFill>
                <a:latin typeface="Bebas Neue" pitchFamily="34" charset="0"/>
              </a:rPr>
              <a:t>género</a:t>
            </a:r>
            <a:endParaRPr lang="es-ES_tradnl" sz="3600" b="1" dirty="0">
              <a:solidFill>
                <a:schemeClr val="bg1"/>
              </a:solidFill>
              <a:effectLst>
                <a:outerShdw blurRad="38100" dist="38100" dir="2700000" algn="tl">
                  <a:srgbClr val="000000">
                    <a:alpha val="43137"/>
                  </a:srgbClr>
                </a:outerShdw>
              </a:effectLst>
              <a:ea typeface="ＭＳ Ｐゴシック" charset="-128"/>
              <a:cs typeface="ＭＳ Ｐゴシック" charset="-128"/>
            </a:endParaRPr>
          </a:p>
        </p:txBody>
      </p:sp>
      <p:pic>
        <p:nvPicPr>
          <p:cNvPr id="7" name="Imagen 6" descr="Argentina_flag.g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494" y="1264500"/>
            <a:ext cx="612000" cy="408000"/>
          </a:xfrm>
          <a:prstGeom prst="rect">
            <a:avLst/>
          </a:prstGeom>
        </p:spPr>
      </p:pic>
      <p:pic>
        <p:nvPicPr>
          <p:cNvPr id="8" name="Imagen 7" descr="bolivia.gi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7603" y="1264908"/>
            <a:ext cx="612000" cy="407592"/>
          </a:xfrm>
          <a:prstGeom prst="rect">
            <a:avLst/>
          </a:prstGeom>
        </p:spPr>
      </p:pic>
      <p:pic>
        <p:nvPicPr>
          <p:cNvPr id="9" name="Imagen 8" descr="bandera-brasil-3.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60351" y="1264908"/>
            <a:ext cx="612000" cy="424485"/>
          </a:xfrm>
          <a:prstGeom prst="rect">
            <a:avLst/>
          </a:prstGeom>
        </p:spPr>
      </p:pic>
      <p:pic>
        <p:nvPicPr>
          <p:cNvPr id="10" name="Imagen 9" descr="chile-2.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66833" y="1281394"/>
            <a:ext cx="611999" cy="407999"/>
          </a:xfrm>
          <a:prstGeom prst="rect">
            <a:avLst/>
          </a:prstGeom>
        </p:spPr>
      </p:pic>
      <p:pic>
        <p:nvPicPr>
          <p:cNvPr id="11" name="Imagen 10" descr="colombia-1.gi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80293" y="1286116"/>
            <a:ext cx="612000" cy="386384"/>
          </a:xfrm>
          <a:prstGeom prst="rect">
            <a:avLst/>
          </a:prstGeom>
        </p:spPr>
      </p:pic>
      <p:pic>
        <p:nvPicPr>
          <p:cNvPr id="12" name="Imagen 11" descr="Costa Rica_flag.gi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87476" y="1281393"/>
            <a:ext cx="612000" cy="408000"/>
          </a:xfrm>
          <a:prstGeom prst="rect">
            <a:avLst/>
          </a:prstGeom>
        </p:spPr>
      </p:pic>
      <p:pic>
        <p:nvPicPr>
          <p:cNvPr id="13" name="Imagen 12" descr="Ecuador_flag.gi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90156" y="1277868"/>
            <a:ext cx="612000" cy="408000"/>
          </a:xfrm>
          <a:prstGeom prst="rect">
            <a:avLst/>
          </a:prstGeom>
        </p:spPr>
      </p:pic>
      <p:pic>
        <p:nvPicPr>
          <p:cNvPr id="14" name="Imagen 13" descr="Guatemala_17_Agosto_1871.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002407" y="1281393"/>
            <a:ext cx="612000" cy="387270"/>
          </a:xfrm>
          <a:prstGeom prst="rect">
            <a:avLst/>
          </a:prstGeom>
        </p:spPr>
      </p:pic>
      <p:pic>
        <p:nvPicPr>
          <p:cNvPr id="15" name="Imagen 14" descr="nicaragua.gi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356994" y="1260641"/>
            <a:ext cx="612645" cy="408022"/>
          </a:xfrm>
          <a:prstGeom prst="rect">
            <a:avLst/>
          </a:prstGeom>
        </p:spPr>
      </p:pic>
      <p:pic>
        <p:nvPicPr>
          <p:cNvPr id="16" name="Imagen 15" descr="peru-1.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766310" y="1260641"/>
            <a:ext cx="612000" cy="408000"/>
          </a:xfrm>
          <a:prstGeom prst="rect">
            <a:avLst/>
          </a:prstGeom>
        </p:spPr>
      </p:pic>
      <p:pic>
        <p:nvPicPr>
          <p:cNvPr id="17" name="Imagen 16" descr="paraguay_flag_1.gif"/>
          <p:cNvPicPr>
            <a:picLocks/>
          </p:cNvPicPr>
          <p:nvPr/>
        </p:nvPicPr>
        <p:blipFill>
          <a:blip r:embed="rId19">
            <a:extLst>
              <a:ext uri="{28A0092B-C50C-407E-A947-70E740481C1C}">
                <a14:useLocalDpi xmlns:a14="http://schemas.microsoft.com/office/drawing/2010/main" val="0"/>
              </a:ext>
            </a:extLst>
          </a:blip>
          <a:stretch>
            <a:fillRect/>
          </a:stretch>
        </p:blipFill>
        <p:spPr>
          <a:xfrm>
            <a:off x="7059683" y="1264500"/>
            <a:ext cx="612000" cy="432000"/>
          </a:xfrm>
          <a:prstGeom prst="rect">
            <a:avLst/>
          </a:prstGeom>
        </p:spPr>
      </p:pic>
      <p:pic>
        <p:nvPicPr>
          <p:cNvPr id="18" name="Imagen 17" descr="uruguay.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502622" y="1281022"/>
            <a:ext cx="612000" cy="408371"/>
          </a:xfrm>
          <a:prstGeom prst="rect">
            <a:avLst/>
          </a:prstGeom>
        </p:spPr>
      </p:pic>
      <p:pic>
        <p:nvPicPr>
          <p:cNvPr id="3" name="Imagen 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684858" y="1260641"/>
            <a:ext cx="612000" cy="407592"/>
          </a:xfrm>
          <a:prstGeom prst="rect">
            <a:avLst/>
          </a:prstGeom>
        </p:spPr>
      </p:pic>
    </p:spTree>
    <p:extLst>
      <p:ext uri="{BB962C8B-B14F-4D97-AF65-F5344CB8AC3E}">
        <p14:creationId xmlns:p14="http://schemas.microsoft.com/office/powerpoint/2010/main" val="8009301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706169" y="3267215"/>
            <a:ext cx="2404141" cy="954107"/>
          </a:xfrm>
          <a:prstGeom prst="rect">
            <a:avLst/>
          </a:prstGeom>
          <a:solidFill>
            <a:schemeClr val="bg1"/>
          </a:solidFill>
        </p:spPr>
        <p:txBody>
          <a:bodyPr wrap="square" rtlCol="0">
            <a:spAutoFit/>
          </a:bodyPr>
          <a:lstStyle/>
          <a:p>
            <a:r>
              <a:rPr lang="es-CL" sz="2800" dirty="0" smtClean="0">
                <a:solidFill>
                  <a:schemeClr val="tx2">
                    <a:lumMod val="60000"/>
                    <a:lumOff val="40000"/>
                  </a:schemeClr>
                </a:solidFill>
                <a:latin typeface="Helvetica"/>
                <a:cs typeface="Helvetica"/>
              </a:rPr>
              <a:t>¿Dudas o comentarios?</a:t>
            </a:r>
            <a:endParaRPr lang="es-CL" sz="2800" dirty="0">
              <a:solidFill>
                <a:schemeClr val="tx2">
                  <a:lumMod val="60000"/>
                  <a:lumOff val="40000"/>
                </a:schemeClr>
              </a:solidFill>
              <a:latin typeface="Helvetica"/>
              <a:cs typeface="Helvetica"/>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plateContralor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tem 1 colum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TemplateContraloria.pot</Template>
  <TotalTime>2968</TotalTime>
  <Words>1427</Words>
  <Application>Microsoft Macintosh PowerPoint</Application>
  <PresentationFormat>Presentación en pantalla (4:3)</PresentationFormat>
  <Paragraphs>72</Paragraphs>
  <Slides>7</Slides>
  <Notes>7</Notes>
  <HiddenSlides>0</HiddenSlides>
  <MMClips>0</MMClips>
  <ScaleCrop>false</ScaleCrop>
  <HeadingPairs>
    <vt:vector size="4" baseType="variant">
      <vt:variant>
        <vt:lpstr>Tema</vt:lpstr>
      </vt:variant>
      <vt:variant>
        <vt:i4>6</vt:i4>
      </vt:variant>
      <vt:variant>
        <vt:lpstr>Títulos de diapositiva</vt:lpstr>
      </vt:variant>
      <vt:variant>
        <vt:i4>7</vt:i4>
      </vt:variant>
    </vt:vector>
  </HeadingPairs>
  <TitlesOfParts>
    <vt:vector size="13" baseType="lpstr">
      <vt:lpstr>TemplateContraloria</vt:lpstr>
      <vt:lpstr>Item 1 columna</vt:lpstr>
      <vt:lpstr>1_Diseño personalizado</vt:lpstr>
      <vt:lpstr>2_Diseño personalizado</vt:lpstr>
      <vt:lpstr>3_Diseño personalizado</vt:lpstr>
      <vt:lpstr>4_Diseño personalizado</vt:lpstr>
      <vt:lpstr>Presentación de PowerPoint</vt:lpstr>
      <vt:lpstr>1ª AC de equidad e igualdad de género</vt:lpstr>
      <vt:lpstr>1ª AC de equidad e igualdad de género</vt:lpstr>
      <vt:lpstr>1ª AC de equidad e igualdad de género</vt:lpstr>
      <vt:lpstr>2ª AC de equidad e igualdad de género</vt:lpstr>
      <vt:lpstr>2ª AC de equidad e igualdad de género</vt:lpstr>
      <vt:lpstr>Presentación de PowerPoint</vt:lpstr>
    </vt:vector>
  </TitlesOfParts>
  <Company>Contraloria General de la Republica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soporte computacional</dc:creator>
  <cp:lastModifiedBy>Contraloría General de la República Chile</cp:lastModifiedBy>
  <cp:revision>107</cp:revision>
  <dcterms:created xsi:type="dcterms:W3CDTF">2014-09-22T20:45:04Z</dcterms:created>
  <dcterms:modified xsi:type="dcterms:W3CDTF">2017-03-31T17:07:19Z</dcterms:modified>
</cp:coreProperties>
</file>