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61" r:id="rId4"/>
    <p:sldId id="260" r:id="rId5"/>
    <p:sldId id="262" r:id="rId6"/>
    <p:sldId id="263" r:id="rId7"/>
    <p:sldId id="264" r:id="rId8"/>
    <p:sldId id="265" r:id="rId9"/>
    <p:sldId id="266" r:id="rId10"/>
    <p:sldId id="267" r:id="rId11"/>
    <p:sldId id="269" r:id="rId1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4"/>
    <a:srgbClr val="13448C"/>
    <a:srgbClr val="7F3588"/>
    <a:srgbClr val="FBD985"/>
    <a:srgbClr val="E4202C"/>
    <a:srgbClr val="55A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CB461-6CD1-4F62-813D-06D8BCCFBD9B}" v="144" dt="2021-05-14T03:03:56.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9"/>
    <p:restoredTop sz="93970" autoAdjust="0"/>
  </p:normalViewPr>
  <p:slideViewPr>
    <p:cSldViewPr snapToGrid="0" snapToObjects="1">
      <p:cViewPr varScale="1">
        <p:scale>
          <a:sx n="80" d="100"/>
          <a:sy n="80"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DRO MATIAS BUENDIA" userId="c372eb52-cb71-47c2-b489-1a9bc2e2e2fe" providerId="ADAL" clId="{6D5CB461-6CD1-4F62-813D-06D8BCCFBD9B}"/>
    <pc:docChg chg="undo custSel addSld delSld modSld sldOrd">
      <pc:chgData name="LEANDRO MATIAS BUENDIA" userId="c372eb52-cb71-47c2-b489-1a9bc2e2e2fe" providerId="ADAL" clId="{6D5CB461-6CD1-4F62-813D-06D8BCCFBD9B}" dt="2021-05-14T03:03:56.193" v="177"/>
      <pc:docMkLst>
        <pc:docMk/>
      </pc:docMkLst>
      <pc:sldChg chg="modSp add del mod modTransition modAnim">
        <pc:chgData name="LEANDRO MATIAS BUENDIA" userId="c372eb52-cb71-47c2-b489-1a9bc2e2e2fe" providerId="ADAL" clId="{6D5CB461-6CD1-4F62-813D-06D8BCCFBD9B}" dt="2021-05-14T02:59:58.184" v="143"/>
        <pc:sldMkLst>
          <pc:docMk/>
          <pc:sldMk cId="2463793208" sldId="256"/>
        </pc:sldMkLst>
        <pc:spChg chg="mod">
          <ac:chgData name="LEANDRO MATIAS BUENDIA" userId="c372eb52-cb71-47c2-b489-1a9bc2e2e2fe" providerId="ADAL" clId="{6D5CB461-6CD1-4F62-813D-06D8BCCFBD9B}" dt="2021-05-14T02:53:20.705" v="99" actId="27636"/>
          <ac:spMkLst>
            <pc:docMk/>
            <pc:sldMk cId="2463793208" sldId="256"/>
            <ac:spMk id="4" creationId="{58EA6814-084F-6444-B09B-F7301310990F}"/>
          </ac:spMkLst>
        </pc:spChg>
        <pc:picChg chg="mod">
          <ac:chgData name="LEANDRO MATIAS BUENDIA" userId="c372eb52-cb71-47c2-b489-1a9bc2e2e2fe" providerId="ADAL" clId="{6D5CB461-6CD1-4F62-813D-06D8BCCFBD9B}" dt="2021-05-14T02:53:03.605" v="93" actId="1076"/>
          <ac:picMkLst>
            <pc:docMk/>
            <pc:sldMk cId="2463793208" sldId="256"/>
            <ac:picMk id="11" creationId="{87E66F90-F024-D940-9E73-743A6895CD36}"/>
          </ac:picMkLst>
        </pc:picChg>
      </pc:sldChg>
      <pc:sldChg chg="modSp mod modTransition modAnim">
        <pc:chgData name="LEANDRO MATIAS BUENDIA" userId="c372eb52-cb71-47c2-b489-1a9bc2e2e2fe" providerId="ADAL" clId="{6D5CB461-6CD1-4F62-813D-06D8BCCFBD9B}" dt="2021-05-14T02:55:06.414" v="116"/>
        <pc:sldMkLst>
          <pc:docMk/>
          <pc:sldMk cId="940696146" sldId="258"/>
        </pc:sldMkLst>
        <pc:spChg chg="mod">
          <ac:chgData name="LEANDRO MATIAS BUENDIA" userId="c372eb52-cb71-47c2-b489-1a9bc2e2e2fe" providerId="ADAL" clId="{6D5CB461-6CD1-4F62-813D-06D8BCCFBD9B}" dt="2021-05-14T02:49:18.486" v="7" actId="27636"/>
          <ac:spMkLst>
            <pc:docMk/>
            <pc:sldMk cId="940696146" sldId="258"/>
            <ac:spMk id="4" creationId="{D34E574C-F41B-4243-A1A8-81167DB4802E}"/>
          </ac:spMkLst>
        </pc:spChg>
        <pc:spChg chg="mod">
          <ac:chgData name="LEANDRO MATIAS BUENDIA" userId="c372eb52-cb71-47c2-b489-1a9bc2e2e2fe" providerId="ADAL" clId="{6D5CB461-6CD1-4F62-813D-06D8BCCFBD9B}" dt="2021-05-14T02:51:23.255" v="76" actId="20577"/>
          <ac:spMkLst>
            <pc:docMk/>
            <pc:sldMk cId="940696146" sldId="258"/>
            <ac:spMk id="16" creationId="{31092D1E-0D5D-A942-A7C8-902448D1DEFA}"/>
          </ac:spMkLst>
        </pc:spChg>
      </pc:sldChg>
      <pc:sldChg chg="modTransition modAnim">
        <pc:chgData name="LEANDRO MATIAS BUENDIA" userId="c372eb52-cb71-47c2-b489-1a9bc2e2e2fe" providerId="ADAL" clId="{6D5CB461-6CD1-4F62-813D-06D8BCCFBD9B}" dt="2021-05-14T02:55:24.141" v="124"/>
        <pc:sldMkLst>
          <pc:docMk/>
          <pc:sldMk cId="3421065656" sldId="260"/>
        </pc:sldMkLst>
      </pc:sldChg>
      <pc:sldChg chg="modTransition modAnim">
        <pc:chgData name="LEANDRO MATIAS BUENDIA" userId="c372eb52-cb71-47c2-b489-1a9bc2e2e2fe" providerId="ADAL" clId="{6D5CB461-6CD1-4F62-813D-06D8BCCFBD9B}" dt="2021-05-14T02:55:12.784" v="120"/>
        <pc:sldMkLst>
          <pc:docMk/>
          <pc:sldMk cId="500945281" sldId="261"/>
        </pc:sldMkLst>
      </pc:sldChg>
      <pc:sldChg chg="modSp modTransition modAnim">
        <pc:chgData name="LEANDRO MATIAS BUENDIA" userId="c372eb52-cb71-47c2-b489-1a9bc2e2e2fe" providerId="ADAL" clId="{6D5CB461-6CD1-4F62-813D-06D8BCCFBD9B}" dt="2021-05-14T03:02:19.850" v="163" actId="20577"/>
        <pc:sldMkLst>
          <pc:docMk/>
          <pc:sldMk cId="2781463188" sldId="262"/>
        </pc:sldMkLst>
        <pc:spChg chg="mod">
          <ac:chgData name="LEANDRO MATIAS BUENDIA" userId="c372eb52-cb71-47c2-b489-1a9bc2e2e2fe" providerId="ADAL" clId="{6D5CB461-6CD1-4F62-813D-06D8BCCFBD9B}" dt="2021-05-14T03:02:19.850" v="163" actId="20577"/>
          <ac:spMkLst>
            <pc:docMk/>
            <pc:sldMk cId="2781463188" sldId="262"/>
            <ac:spMk id="4" creationId="{43F44BAE-D2FC-0B4F-BE00-B01B095B0ADB}"/>
          </ac:spMkLst>
        </pc:spChg>
      </pc:sldChg>
      <pc:sldChg chg="addSp delSp modSp mod modTransition modAnim">
        <pc:chgData name="LEANDRO MATIAS BUENDIA" userId="c372eb52-cb71-47c2-b489-1a9bc2e2e2fe" providerId="ADAL" clId="{6D5CB461-6CD1-4F62-813D-06D8BCCFBD9B}" dt="2021-05-14T03:00:39.776" v="144"/>
        <pc:sldMkLst>
          <pc:docMk/>
          <pc:sldMk cId="387060838" sldId="263"/>
        </pc:sldMkLst>
        <pc:spChg chg="del mod">
          <ac:chgData name="LEANDRO MATIAS BUENDIA" userId="c372eb52-cb71-47c2-b489-1a9bc2e2e2fe" providerId="ADAL" clId="{6D5CB461-6CD1-4F62-813D-06D8BCCFBD9B}" dt="2021-05-14T02:58:32.114" v="138" actId="478"/>
          <ac:spMkLst>
            <pc:docMk/>
            <pc:sldMk cId="387060838" sldId="263"/>
            <ac:spMk id="6" creationId="{379E7647-F433-C64F-A883-ED849DF9BB48}"/>
          </ac:spMkLst>
        </pc:spChg>
        <pc:picChg chg="mod">
          <ac:chgData name="LEANDRO MATIAS BUENDIA" userId="c372eb52-cb71-47c2-b489-1a9bc2e2e2fe" providerId="ADAL" clId="{6D5CB461-6CD1-4F62-813D-06D8BCCFBD9B}" dt="2021-05-14T02:58:42.714" v="141" actId="1076"/>
          <ac:picMkLst>
            <pc:docMk/>
            <pc:sldMk cId="387060838" sldId="263"/>
            <ac:picMk id="3" creationId="{D1F6C9BC-CE1C-3F41-B97A-8D2EDADDE5AA}"/>
          </ac:picMkLst>
        </pc:picChg>
        <pc:picChg chg="add mod ord">
          <ac:chgData name="LEANDRO MATIAS BUENDIA" userId="c372eb52-cb71-47c2-b489-1a9bc2e2e2fe" providerId="ADAL" clId="{6D5CB461-6CD1-4F62-813D-06D8BCCFBD9B}" dt="2021-05-14T03:00:39.776" v="144"/>
          <ac:picMkLst>
            <pc:docMk/>
            <pc:sldMk cId="387060838" sldId="263"/>
            <ac:picMk id="4" creationId="{200C48EF-ECEE-43E5-A42A-2E706EE28824}"/>
          </ac:picMkLst>
        </pc:picChg>
        <pc:picChg chg="del">
          <ac:chgData name="LEANDRO MATIAS BUENDIA" userId="c372eb52-cb71-47c2-b489-1a9bc2e2e2fe" providerId="ADAL" clId="{6D5CB461-6CD1-4F62-813D-06D8BCCFBD9B}" dt="2021-05-14T02:58:06.934" v="134" actId="478"/>
          <ac:picMkLst>
            <pc:docMk/>
            <pc:sldMk cId="387060838" sldId="263"/>
            <ac:picMk id="5" creationId="{D60AE4C3-9281-F147-A7AD-031E482E4B58}"/>
          </ac:picMkLst>
        </pc:picChg>
        <pc:picChg chg="mod">
          <ac:chgData name="LEANDRO MATIAS BUENDIA" userId="c372eb52-cb71-47c2-b489-1a9bc2e2e2fe" providerId="ADAL" clId="{6D5CB461-6CD1-4F62-813D-06D8BCCFBD9B}" dt="2021-05-14T02:58:39.594" v="140" actId="1076"/>
          <ac:picMkLst>
            <pc:docMk/>
            <pc:sldMk cId="387060838" sldId="263"/>
            <ac:picMk id="7" creationId="{33338867-EBB6-0843-B94C-8CBE5A8204F6}"/>
          </ac:picMkLst>
        </pc:picChg>
      </pc:sldChg>
      <pc:sldChg chg="modTransition modAnim">
        <pc:chgData name="LEANDRO MATIAS BUENDIA" userId="c372eb52-cb71-47c2-b489-1a9bc2e2e2fe" providerId="ADAL" clId="{6D5CB461-6CD1-4F62-813D-06D8BCCFBD9B}" dt="2021-05-14T03:03:41.813" v="166"/>
        <pc:sldMkLst>
          <pc:docMk/>
          <pc:sldMk cId="514460852" sldId="264"/>
        </pc:sldMkLst>
      </pc:sldChg>
      <pc:sldChg chg="modTransition modAnim">
        <pc:chgData name="LEANDRO MATIAS BUENDIA" userId="c372eb52-cb71-47c2-b489-1a9bc2e2e2fe" providerId="ADAL" clId="{6D5CB461-6CD1-4F62-813D-06D8BCCFBD9B}" dt="2021-05-14T03:03:44.184" v="167"/>
        <pc:sldMkLst>
          <pc:docMk/>
          <pc:sldMk cId="219708232" sldId="265"/>
        </pc:sldMkLst>
      </pc:sldChg>
      <pc:sldChg chg="modTransition modAnim">
        <pc:chgData name="LEANDRO MATIAS BUENDIA" userId="c372eb52-cb71-47c2-b489-1a9bc2e2e2fe" providerId="ADAL" clId="{6D5CB461-6CD1-4F62-813D-06D8BCCFBD9B}" dt="2021-05-14T03:03:48.923" v="171"/>
        <pc:sldMkLst>
          <pc:docMk/>
          <pc:sldMk cId="40041450" sldId="266"/>
        </pc:sldMkLst>
      </pc:sldChg>
      <pc:sldChg chg="modTransition modAnim">
        <pc:chgData name="LEANDRO MATIAS BUENDIA" userId="c372eb52-cb71-47c2-b489-1a9bc2e2e2fe" providerId="ADAL" clId="{6D5CB461-6CD1-4F62-813D-06D8BCCFBD9B}" dt="2021-05-14T03:03:53.263" v="175"/>
        <pc:sldMkLst>
          <pc:docMk/>
          <pc:sldMk cId="195385316" sldId="267"/>
        </pc:sldMkLst>
      </pc:sldChg>
      <pc:sldChg chg="delSp del mod modTransition">
        <pc:chgData name="LEANDRO MATIAS BUENDIA" userId="c372eb52-cb71-47c2-b489-1a9bc2e2e2fe" providerId="ADAL" clId="{6D5CB461-6CD1-4F62-813D-06D8BCCFBD9B}" dt="2021-05-14T02:54:25.374" v="106" actId="2696"/>
        <pc:sldMkLst>
          <pc:docMk/>
          <pc:sldMk cId="2427541540" sldId="268"/>
        </pc:sldMkLst>
        <pc:picChg chg="del">
          <ac:chgData name="LEANDRO MATIAS BUENDIA" userId="c372eb52-cb71-47c2-b489-1a9bc2e2e2fe" providerId="ADAL" clId="{6D5CB461-6CD1-4F62-813D-06D8BCCFBD9B}" dt="2021-05-14T02:54:10.685" v="100" actId="478"/>
          <ac:picMkLst>
            <pc:docMk/>
            <pc:sldMk cId="2427541540" sldId="268"/>
            <ac:picMk id="3" creationId="{A713B31F-0DC0-C041-AD24-D223031B2C18}"/>
          </ac:picMkLst>
        </pc:picChg>
      </pc:sldChg>
      <pc:sldChg chg="add ord modAnim">
        <pc:chgData name="LEANDRO MATIAS BUENDIA" userId="c372eb52-cb71-47c2-b489-1a9bc2e2e2fe" providerId="ADAL" clId="{6D5CB461-6CD1-4F62-813D-06D8BCCFBD9B}" dt="2021-05-14T03:03:56.193" v="177"/>
        <pc:sldMkLst>
          <pc:docMk/>
          <pc:sldMk cId="3765332903"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9ABD7-9FEB-1948-8791-F55C4FD8085C}" type="datetimeFigureOut">
              <a:rPr lang="es-CL" smtClean="0"/>
              <a:t>13-05-2021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82FB0-E803-2647-B391-FD2C474CC141}" type="slidenum">
              <a:rPr lang="es-CL" smtClean="0"/>
              <a:t>‹Nº›</a:t>
            </a:fld>
            <a:endParaRPr lang="es-CL"/>
          </a:p>
        </p:txBody>
      </p:sp>
    </p:spTree>
    <p:extLst>
      <p:ext uri="{BB962C8B-B14F-4D97-AF65-F5344CB8AC3E}">
        <p14:creationId xmlns:p14="http://schemas.microsoft.com/office/powerpoint/2010/main" val="317192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El 2020 nos forzó a cambiar y hoy rendimos cuenta de cómo nos adaptamos para seguir apoyando a la comunidad OLACEFS</a:t>
            </a:r>
          </a:p>
        </p:txBody>
      </p:sp>
      <p:sp>
        <p:nvSpPr>
          <p:cNvPr id="4" name="Marcador de número de diapositiva 3"/>
          <p:cNvSpPr>
            <a:spLocks noGrp="1"/>
          </p:cNvSpPr>
          <p:nvPr>
            <p:ph type="sldNum" sz="quarter" idx="5"/>
          </p:nvPr>
        </p:nvSpPr>
        <p:spPr/>
        <p:txBody>
          <a:bodyPr/>
          <a:lstStyle/>
          <a:p>
            <a:fld id="{62E82FB0-E803-2647-B391-FD2C474CC141}" type="slidenum">
              <a:rPr lang="es-CL" smtClean="0"/>
              <a:t>1</a:t>
            </a:fld>
            <a:endParaRPr lang="es-CL"/>
          </a:p>
        </p:txBody>
      </p:sp>
    </p:spTree>
    <p:extLst>
      <p:ext uri="{BB962C8B-B14F-4D97-AF65-F5344CB8AC3E}">
        <p14:creationId xmlns:p14="http://schemas.microsoft.com/office/powerpoint/2010/main" val="335942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Junto a onu mujeres realizamos un evento en la decimocuarta conferencia sobre la mujer de américa latina y el caribe.</a:t>
            </a:r>
          </a:p>
          <a:p>
            <a:r>
              <a:rPr lang="es-CL" dirty="0"/>
              <a:t>Este evento marcó el fin de la difusión de la auditoría sobre ods5 y sirvió de puente al nuevo grupo de trabajo de género de olacefs.</a:t>
            </a:r>
          </a:p>
        </p:txBody>
      </p:sp>
      <p:sp>
        <p:nvSpPr>
          <p:cNvPr id="4" name="Marcador de número de diapositiva 3"/>
          <p:cNvSpPr>
            <a:spLocks noGrp="1"/>
          </p:cNvSpPr>
          <p:nvPr>
            <p:ph type="sldNum" sz="quarter" idx="5"/>
          </p:nvPr>
        </p:nvSpPr>
        <p:spPr/>
        <p:txBody>
          <a:bodyPr/>
          <a:lstStyle/>
          <a:p>
            <a:fld id="{62E82FB0-E803-2647-B391-FD2C474CC141}" type="slidenum">
              <a:rPr lang="es-CL" smtClean="0"/>
              <a:t>10</a:t>
            </a:fld>
            <a:endParaRPr lang="es-CL"/>
          </a:p>
        </p:txBody>
      </p:sp>
    </p:spTree>
    <p:extLst>
      <p:ext uri="{BB962C8B-B14F-4D97-AF65-F5344CB8AC3E}">
        <p14:creationId xmlns:p14="http://schemas.microsoft.com/office/powerpoint/2010/main" val="226236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El 2020 nos forzó a cambiar y hoy rendimos cuenta de cómo nos adaptamos para seguir apoyando a la comunidad OLACEFS</a:t>
            </a:r>
          </a:p>
        </p:txBody>
      </p:sp>
      <p:sp>
        <p:nvSpPr>
          <p:cNvPr id="4" name="Marcador de número de diapositiva 3"/>
          <p:cNvSpPr>
            <a:spLocks noGrp="1"/>
          </p:cNvSpPr>
          <p:nvPr>
            <p:ph type="sldNum" sz="quarter" idx="5"/>
          </p:nvPr>
        </p:nvSpPr>
        <p:spPr/>
        <p:txBody>
          <a:bodyPr/>
          <a:lstStyle/>
          <a:p>
            <a:fld id="{62E82FB0-E803-2647-B391-FD2C474CC141}" type="slidenum">
              <a:rPr lang="es-CL" smtClean="0"/>
              <a:t>11</a:t>
            </a:fld>
            <a:endParaRPr lang="es-CL"/>
          </a:p>
        </p:txBody>
      </p:sp>
    </p:spTree>
    <p:extLst>
      <p:ext uri="{BB962C8B-B14F-4D97-AF65-F5344CB8AC3E}">
        <p14:creationId xmlns:p14="http://schemas.microsoft.com/office/powerpoint/2010/main" val="142042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Además de nuestro trabajo habitual, desarrollamos una serie de iniciativas innovadoras que permitieron a nuestra comunidad cuidarse y al mismo tiempo mantenerse actualizada con las novedades del mundo del control</a:t>
            </a:r>
          </a:p>
        </p:txBody>
      </p:sp>
      <p:sp>
        <p:nvSpPr>
          <p:cNvPr id="4" name="Marcador de número de diapositiva 3"/>
          <p:cNvSpPr>
            <a:spLocks noGrp="1"/>
          </p:cNvSpPr>
          <p:nvPr>
            <p:ph type="sldNum" sz="quarter" idx="5"/>
          </p:nvPr>
        </p:nvSpPr>
        <p:spPr/>
        <p:txBody>
          <a:bodyPr/>
          <a:lstStyle/>
          <a:p>
            <a:fld id="{62E82FB0-E803-2647-B391-FD2C474CC141}" type="slidenum">
              <a:rPr lang="es-CL" smtClean="0"/>
              <a:t>2</a:t>
            </a:fld>
            <a:endParaRPr lang="es-CL"/>
          </a:p>
        </p:txBody>
      </p:sp>
    </p:spTree>
    <p:extLst>
      <p:ext uri="{BB962C8B-B14F-4D97-AF65-F5344CB8AC3E}">
        <p14:creationId xmlns:p14="http://schemas.microsoft.com/office/powerpoint/2010/main" val="153738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abril, creamos el portal olacefs-covid donde agrupamos: Las acciones regionales desarrolladas por nuestras EFS miembros y terceros interesados; Un repositorio de los dos ciclos de webinarios; Y alojamos el blog covid</a:t>
            </a:r>
          </a:p>
        </p:txBody>
      </p:sp>
      <p:sp>
        <p:nvSpPr>
          <p:cNvPr id="4" name="Marcador de número de diapositiva 3"/>
          <p:cNvSpPr>
            <a:spLocks noGrp="1"/>
          </p:cNvSpPr>
          <p:nvPr>
            <p:ph type="sldNum" sz="quarter" idx="5"/>
          </p:nvPr>
        </p:nvSpPr>
        <p:spPr/>
        <p:txBody>
          <a:bodyPr/>
          <a:lstStyle/>
          <a:p>
            <a:fld id="{62E82FB0-E803-2647-B391-FD2C474CC141}" type="slidenum">
              <a:rPr lang="es-CL" smtClean="0"/>
              <a:t>3</a:t>
            </a:fld>
            <a:endParaRPr lang="es-CL"/>
          </a:p>
        </p:txBody>
      </p:sp>
    </p:spTree>
    <p:extLst>
      <p:ext uri="{BB962C8B-B14F-4D97-AF65-F5344CB8AC3E}">
        <p14:creationId xmlns:p14="http://schemas.microsoft.com/office/powerpoint/2010/main" val="339898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Desarrollamos 20 webinarios en los que abordamos la Agenda 2030 y, en conjunto con los órganos olacefs, difundimos sus trabajos y otros temás de interés. Tuvimos 46 panelistas y un promedio de 800 asistentes conectados al unísono en cada sesión</a:t>
            </a:r>
          </a:p>
        </p:txBody>
      </p:sp>
      <p:sp>
        <p:nvSpPr>
          <p:cNvPr id="4" name="Marcador de número de diapositiva 3"/>
          <p:cNvSpPr>
            <a:spLocks noGrp="1"/>
          </p:cNvSpPr>
          <p:nvPr>
            <p:ph type="sldNum" sz="quarter" idx="5"/>
          </p:nvPr>
        </p:nvSpPr>
        <p:spPr/>
        <p:txBody>
          <a:bodyPr/>
          <a:lstStyle/>
          <a:p>
            <a:fld id="{62E82FB0-E803-2647-B391-FD2C474CC141}" type="slidenum">
              <a:rPr lang="es-CL" smtClean="0"/>
              <a:t>4</a:t>
            </a:fld>
            <a:endParaRPr lang="es-CL"/>
          </a:p>
        </p:txBody>
      </p:sp>
    </p:spTree>
    <p:extLst>
      <p:ext uri="{BB962C8B-B14F-4D97-AF65-F5344CB8AC3E}">
        <p14:creationId xmlns:p14="http://schemas.microsoft.com/office/powerpoint/2010/main" val="277518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abril lanzamos el blog covid que ya lleva 26 entradas publicadas semanalmente. En ellas diferentes autores han presentado sus miradas sobre temas de control en los que vale la pena estar actualizados</a:t>
            </a:r>
          </a:p>
        </p:txBody>
      </p:sp>
      <p:sp>
        <p:nvSpPr>
          <p:cNvPr id="4" name="Marcador de número de diapositiva 3"/>
          <p:cNvSpPr>
            <a:spLocks noGrp="1"/>
          </p:cNvSpPr>
          <p:nvPr>
            <p:ph type="sldNum" sz="quarter" idx="5"/>
          </p:nvPr>
        </p:nvSpPr>
        <p:spPr/>
        <p:txBody>
          <a:bodyPr/>
          <a:lstStyle/>
          <a:p>
            <a:fld id="{62E82FB0-E803-2647-B391-FD2C474CC141}" type="slidenum">
              <a:rPr lang="es-CL" smtClean="0"/>
              <a:t>5</a:t>
            </a:fld>
            <a:endParaRPr lang="es-CL"/>
          </a:p>
        </p:txBody>
      </p:sp>
    </p:spTree>
    <p:extLst>
      <p:ext uri="{BB962C8B-B14F-4D97-AF65-F5344CB8AC3E}">
        <p14:creationId xmlns:p14="http://schemas.microsoft.com/office/powerpoint/2010/main" val="397590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la búsqueda de la mejora continua y con el apoyo de GIZ evaluamos el portal web vigente. Posteriormente, con ayuda de CTIC licitamos el desarrollo un nuevo portal que estará operativo en junio de 2021</a:t>
            </a:r>
          </a:p>
        </p:txBody>
      </p:sp>
      <p:sp>
        <p:nvSpPr>
          <p:cNvPr id="4" name="Marcador de número de diapositiva 3"/>
          <p:cNvSpPr>
            <a:spLocks noGrp="1"/>
          </p:cNvSpPr>
          <p:nvPr>
            <p:ph type="sldNum" sz="quarter" idx="5"/>
          </p:nvPr>
        </p:nvSpPr>
        <p:spPr/>
        <p:txBody>
          <a:bodyPr/>
          <a:lstStyle/>
          <a:p>
            <a:fld id="{62E82FB0-E803-2647-B391-FD2C474CC141}" type="slidenum">
              <a:rPr lang="es-CL" smtClean="0"/>
              <a:t>6</a:t>
            </a:fld>
            <a:endParaRPr lang="es-CL"/>
          </a:p>
        </p:txBody>
      </p:sp>
    </p:spTree>
    <p:extLst>
      <p:ext uri="{BB962C8B-B14F-4D97-AF65-F5344CB8AC3E}">
        <p14:creationId xmlns:p14="http://schemas.microsoft.com/office/powerpoint/2010/main" val="323934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Producto del trabajo de las contralorías de Costa Rica y Chile, más el apoyo de GIZ, lanzamos el curso virtual de estrategias de comunicación para productos de auditoría. A la fecha llevamos 536 participantes de toda olacefs</a:t>
            </a:r>
          </a:p>
        </p:txBody>
      </p:sp>
      <p:sp>
        <p:nvSpPr>
          <p:cNvPr id="4" name="Marcador de número de diapositiva 3"/>
          <p:cNvSpPr>
            <a:spLocks noGrp="1"/>
          </p:cNvSpPr>
          <p:nvPr>
            <p:ph type="sldNum" sz="quarter" idx="5"/>
          </p:nvPr>
        </p:nvSpPr>
        <p:spPr/>
        <p:txBody>
          <a:bodyPr/>
          <a:lstStyle/>
          <a:p>
            <a:fld id="{62E82FB0-E803-2647-B391-FD2C474CC141}" type="slidenum">
              <a:rPr lang="es-CL" smtClean="0"/>
              <a:t>7</a:t>
            </a:fld>
            <a:endParaRPr lang="es-CL"/>
          </a:p>
        </p:txBody>
      </p:sp>
    </p:spTree>
    <p:extLst>
      <p:ext uri="{BB962C8B-B14F-4D97-AF65-F5344CB8AC3E}">
        <p14:creationId xmlns:p14="http://schemas.microsoft.com/office/powerpoint/2010/main" val="2993533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Negociamos una prorroga del proyecto OLACEFS-GIZ actual. Además, trabajamos un nuevo proyecto asociado a covid19 y un futuro proyecto en temas de corrupción que esperamos esté operativo en 2021</a:t>
            </a:r>
          </a:p>
        </p:txBody>
      </p:sp>
      <p:sp>
        <p:nvSpPr>
          <p:cNvPr id="4" name="Marcador de número de diapositiva 3"/>
          <p:cNvSpPr>
            <a:spLocks noGrp="1"/>
          </p:cNvSpPr>
          <p:nvPr>
            <p:ph type="sldNum" sz="quarter" idx="5"/>
          </p:nvPr>
        </p:nvSpPr>
        <p:spPr/>
        <p:txBody>
          <a:bodyPr/>
          <a:lstStyle/>
          <a:p>
            <a:fld id="{62E82FB0-E803-2647-B391-FD2C474CC141}" type="slidenum">
              <a:rPr lang="es-CL" smtClean="0"/>
              <a:t>8</a:t>
            </a:fld>
            <a:endParaRPr lang="es-CL"/>
          </a:p>
        </p:txBody>
      </p:sp>
    </p:spTree>
    <p:extLst>
      <p:ext uri="{BB962C8B-B14F-4D97-AF65-F5344CB8AC3E}">
        <p14:creationId xmlns:p14="http://schemas.microsoft.com/office/powerpoint/2010/main" val="1672060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conjunto con la EFS de Hungría y la Secretaría General de eurosai llevamos adelante las novenas jornadas conjuntas, que se desarrollaron de modo online. Esto permitió que tuvieramos más de 400 asistentes en los 3 días del evento</a:t>
            </a:r>
          </a:p>
        </p:txBody>
      </p:sp>
      <p:sp>
        <p:nvSpPr>
          <p:cNvPr id="4" name="Marcador de número de diapositiva 3"/>
          <p:cNvSpPr>
            <a:spLocks noGrp="1"/>
          </p:cNvSpPr>
          <p:nvPr>
            <p:ph type="sldNum" sz="quarter" idx="5"/>
          </p:nvPr>
        </p:nvSpPr>
        <p:spPr/>
        <p:txBody>
          <a:bodyPr/>
          <a:lstStyle/>
          <a:p>
            <a:fld id="{62E82FB0-E803-2647-B391-FD2C474CC141}" type="slidenum">
              <a:rPr lang="es-CL" smtClean="0"/>
              <a:t>9</a:t>
            </a:fld>
            <a:endParaRPr lang="es-CL"/>
          </a:p>
        </p:txBody>
      </p:sp>
    </p:spTree>
    <p:extLst>
      <p:ext uri="{BB962C8B-B14F-4D97-AF65-F5344CB8AC3E}">
        <p14:creationId xmlns:p14="http://schemas.microsoft.com/office/powerpoint/2010/main" val="144889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AD41F-904B-864D-A3FF-4FECC4F889B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275A181-DACD-B94D-A319-DEFF69337F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08CD0E9-34AD-924F-B987-2A54B1BE8A06}"/>
              </a:ext>
            </a:extLst>
          </p:cNvPr>
          <p:cNvSpPr>
            <a:spLocks noGrp="1"/>
          </p:cNvSpPr>
          <p:nvPr>
            <p:ph type="dt" sz="half" idx="10"/>
          </p:nvPr>
        </p:nvSpPr>
        <p:spPr/>
        <p:txBody>
          <a:bodyPr/>
          <a:lstStyle/>
          <a:p>
            <a:fld id="{A5C8071F-901F-B84B-B376-3004D0F2E0A2}" type="datetimeFigureOut">
              <a:rPr lang="es-CL" smtClean="0"/>
              <a:t>13-05-2021</a:t>
            </a:fld>
            <a:endParaRPr lang="es-CL"/>
          </a:p>
        </p:txBody>
      </p:sp>
      <p:sp>
        <p:nvSpPr>
          <p:cNvPr id="5" name="Marcador de pie de página 4">
            <a:extLst>
              <a:ext uri="{FF2B5EF4-FFF2-40B4-BE49-F238E27FC236}">
                <a16:creationId xmlns:a16="http://schemas.microsoft.com/office/drawing/2014/main" id="{378EC410-1226-5642-A06E-608668E2A6C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10F0E6F-A739-BD4D-859B-73B761105333}"/>
              </a:ext>
            </a:extLst>
          </p:cNvPr>
          <p:cNvSpPr>
            <a:spLocks noGrp="1"/>
          </p:cNvSpPr>
          <p:nvPr>
            <p:ph type="sldNum" sz="quarter" idx="12"/>
          </p:nvPr>
        </p:nvSpPr>
        <p:spPr/>
        <p:txBody>
          <a:bodyPr/>
          <a:lstStyle/>
          <a:p>
            <a:fld id="{AA6E7864-E735-2B4C-A23C-29532B838B7A}" type="slidenum">
              <a:rPr lang="es-CL" smtClean="0"/>
              <a:t>‹Nº›</a:t>
            </a:fld>
            <a:endParaRPr lang="es-CL"/>
          </a:p>
        </p:txBody>
      </p:sp>
    </p:spTree>
    <p:extLst>
      <p:ext uri="{BB962C8B-B14F-4D97-AF65-F5344CB8AC3E}">
        <p14:creationId xmlns:p14="http://schemas.microsoft.com/office/powerpoint/2010/main" val="4232421904"/>
      </p:ext>
    </p:extLst>
  </p:cSld>
  <p:clrMapOvr>
    <a:masterClrMapping/>
  </p:clrMapOvr>
  <mc:AlternateContent xmlns:mc="http://schemas.openxmlformats.org/markup-compatibility/2006" xmlns:p14="http://schemas.microsoft.com/office/powerpoint/2010/main">
    <mc:Choice Requires="p14">
      <p:transition spd="slow" p14:dur="3000" advClick="0" advTm="6000">
        <p:push dir="u"/>
      </p:transition>
    </mc:Choice>
    <mc:Fallback xmlns="">
      <p:transition spd="slow" advClick="0" advTm="6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0CC25-FF67-164A-921E-591166AEB3F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8BD990A-C087-314C-BAF8-659FE7D2E8E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A65095E4-55AD-6F4B-8E74-9CD875F6F5DA}"/>
              </a:ext>
            </a:extLst>
          </p:cNvPr>
          <p:cNvSpPr>
            <a:spLocks noGrp="1"/>
          </p:cNvSpPr>
          <p:nvPr>
            <p:ph type="dt" sz="half" idx="10"/>
          </p:nvPr>
        </p:nvSpPr>
        <p:spPr/>
        <p:txBody>
          <a:bodyPr/>
          <a:lstStyle/>
          <a:p>
            <a:fld id="{A5C8071F-901F-B84B-B376-3004D0F2E0A2}" type="datetimeFigureOut">
              <a:rPr lang="es-CL" smtClean="0"/>
              <a:t>13-05-2021</a:t>
            </a:fld>
            <a:endParaRPr lang="es-CL"/>
          </a:p>
        </p:txBody>
      </p:sp>
      <p:sp>
        <p:nvSpPr>
          <p:cNvPr id="5" name="Marcador de pie de página 4">
            <a:extLst>
              <a:ext uri="{FF2B5EF4-FFF2-40B4-BE49-F238E27FC236}">
                <a16:creationId xmlns:a16="http://schemas.microsoft.com/office/drawing/2014/main" id="{CB661DD5-2593-B442-99F0-1033ABC5782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EBBDB13-5586-EE4D-B358-2B8DB8BCE54B}"/>
              </a:ext>
            </a:extLst>
          </p:cNvPr>
          <p:cNvSpPr>
            <a:spLocks noGrp="1"/>
          </p:cNvSpPr>
          <p:nvPr>
            <p:ph type="sldNum" sz="quarter" idx="12"/>
          </p:nvPr>
        </p:nvSpPr>
        <p:spPr/>
        <p:txBody>
          <a:bodyPr/>
          <a:lstStyle/>
          <a:p>
            <a:fld id="{AA6E7864-E735-2B4C-A23C-29532B838B7A}" type="slidenum">
              <a:rPr lang="es-CL" smtClean="0"/>
              <a:t>‹Nº›</a:t>
            </a:fld>
            <a:endParaRPr lang="es-CL"/>
          </a:p>
        </p:txBody>
      </p:sp>
    </p:spTree>
    <p:extLst>
      <p:ext uri="{BB962C8B-B14F-4D97-AF65-F5344CB8AC3E}">
        <p14:creationId xmlns:p14="http://schemas.microsoft.com/office/powerpoint/2010/main" val="847021486"/>
      </p:ext>
    </p:extLst>
  </p:cSld>
  <p:clrMapOvr>
    <a:masterClrMapping/>
  </p:clrMapOvr>
  <mc:AlternateContent xmlns:mc="http://schemas.openxmlformats.org/markup-compatibility/2006" xmlns:p14="http://schemas.microsoft.com/office/powerpoint/2010/main">
    <mc:Choice Requires="p14">
      <p:transition spd="slow" p14:dur="3000" advClick="0" advTm="6000">
        <p:push dir="u"/>
      </p:transition>
    </mc:Choice>
    <mc:Fallback xmlns="">
      <p:transition spd="slow" advClick="0" advTm="600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D0A5B14-0A5E-6B47-B4A2-CDAE05C13D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215EBFB-E4BC-834E-947D-04F442B0EE58}"/>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197DA35C-E755-7A43-B555-ACF3DD71FC27}"/>
              </a:ext>
            </a:extLst>
          </p:cNvPr>
          <p:cNvSpPr>
            <a:spLocks noGrp="1"/>
          </p:cNvSpPr>
          <p:nvPr>
            <p:ph type="dt" sz="half" idx="10"/>
          </p:nvPr>
        </p:nvSpPr>
        <p:spPr/>
        <p:txBody>
          <a:bodyPr/>
          <a:lstStyle/>
          <a:p>
            <a:fld id="{A5C8071F-901F-B84B-B376-3004D0F2E0A2}" type="datetimeFigureOut">
              <a:rPr lang="es-CL" smtClean="0"/>
              <a:t>13-05-2021</a:t>
            </a:fld>
            <a:endParaRPr lang="es-CL"/>
          </a:p>
        </p:txBody>
      </p:sp>
      <p:sp>
        <p:nvSpPr>
          <p:cNvPr id="5" name="Marcador de pie de página 4">
            <a:extLst>
              <a:ext uri="{FF2B5EF4-FFF2-40B4-BE49-F238E27FC236}">
                <a16:creationId xmlns:a16="http://schemas.microsoft.com/office/drawing/2014/main" id="{3A8E420A-DDDF-C748-9166-0D2793073A7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2935A8B-421D-6F40-BD95-CD0B6AE2A03E}"/>
              </a:ext>
            </a:extLst>
          </p:cNvPr>
          <p:cNvSpPr>
            <a:spLocks noGrp="1"/>
          </p:cNvSpPr>
          <p:nvPr>
            <p:ph type="sldNum" sz="quarter" idx="12"/>
          </p:nvPr>
        </p:nvSpPr>
        <p:spPr/>
        <p:txBody>
          <a:bodyPr/>
          <a:lstStyle/>
          <a:p>
            <a:fld id="{AA6E7864-E735-2B4C-A23C-29532B838B7A}" type="slidenum">
              <a:rPr lang="es-CL" smtClean="0"/>
              <a:t>‹Nº›</a:t>
            </a:fld>
            <a:endParaRPr lang="es-CL"/>
          </a:p>
        </p:txBody>
      </p:sp>
    </p:spTree>
    <p:extLst>
      <p:ext uri="{BB962C8B-B14F-4D97-AF65-F5344CB8AC3E}">
        <p14:creationId xmlns:p14="http://schemas.microsoft.com/office/powerpoint/2010/main" val="3659235030"/>
      </p:ext>
    </p:extLst>
  </p:cSld>
  <p:clrMapOvr>
    <a:masterClrMapping/>
  </p:clrMapOvr>
  <mc:AlternateContent xmlns:mc="http://schemas.openxmlformats.org/markup-compatibility/2006" xmlns:p14="http://schemas.microsoft.com/office/powerpoint/2010/main">
    <mc:Choice Requires="p14">
      <p:transition spd="slow" p14:dur="3000" advClick="0" advTm="6000">
        <p:push dir="u"/>
      </p:transition>
    </mc:Choice>
    <mc:Fallback xmlns="">
      <p:transition spd="slow" advClick="0" advTm="6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28BD7-B3C9-EF41-AC5D-A035E5A223E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7522739-C564-B946-A65D-B495C4F93058}"/>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8AF1C6F-DB7A-404E-9CC2-63C6A7814B30}"/>
              </a:ext>
            </a:extLst>
          </p:cNvPr>
          <p:cNvSpPr>
            <a:spLocks noGrp="1"/>
          </p:cNvSpPr>
          <p:nvPr>
            <p:ph type="dt" sz="half" idx="10"/>
          </p:nvPr>
        </p:nvSpPr>
        <p:spPr/>
        <p:txBody>
          <a:bodyPr/>
          <a:lstStyle/>
          <a:p>
            <a:fld id="{A5C8071F-901F-B84B-B376-3004D0F2E0A2}" type="datetimeFigureOut">
              <a:rPr lang="es-CL" smtClean="0"/>
              <a:t>13-05-2021</a:t>
            </a:fld>
            <a:endParaRPr lang="es-CL"/>
          </a:p>
        </p:txBody>
      </p:sp>
      <p:sp>
        <p:nvSpPr>
          <p:cNvPr id="5" name="Marcador de pie de página 4">
            <a:extLst>
              <a:ext uri="{FF2B5EF4-FFF2-40B4-BE49-F238E27FC236}">
                <a16:creationId xmlns:a16="http://schemas.microsoft.com/office/drawing/2014/main" id="{D30BF6F8-9449-2142-BB96-A0183079C7C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87EECF4-2ACD-4C49-BAFC-5DB7864245D1}"/>
              </a:ext>
            </a:extLst>
          </p:cNvPr>
          <p:cNvSpPr>
            <a:spLocks noGrp="1"/>
          </p:cNvSpPr>
          <p:nvPr>
            <p:ph type="sldNum" sz="quarter" idx="12"/>
          </p:nvPr>
        </p:nvSpPr>
        <p:spPr/>
        <p:txBody>
          <a:bodyPr/>
          <a:lstStyle/>
          <a:p>
            <a:fld id="{AA6E7864-E735-2B4C-A23C-29532B838B7A}" type="slidenum">
              <a:rPr lang="es-CL" smtClean="0"/>
              <a:t>‹Nº›</a:t>
            </a:fld>
            <a:endParaRPr lang="es-CL"/>
          </a:p>
        </p:txBody>
      </p:sp>
    </p:spTree>
    <p:extLst>
      <p:ext uri="{BB962C8B-B14F-4D97-AF65-F5344CB8AC3E}">
        <p14:creationId xmlns:p14="http://schemas.microsoft.com/office/powerpoint/2010/main" val="2305786449"/>
      </p:ext>
    </p:extLst>
  </p:cSld>
  <p:clrMapOvr>
    <a:masterClrMapping/>
  </p:clrMapOvr>
  <mc:AlternateContent xmlns:mc="http://schemas.openxmlformats.org/markup-compatibility/2006" xmlns:p14="http://schemas.microsoft.com/office/powerpoint/2010/main">
    <mc:Choice Requires="p14">
      <p:transition spd="slow" p14:dur="3000" advClick="0" advTm="6000">
        <p:push dir="u"/>
      </p:transition>
    </mc:Choice>
    <mc:Fallback xmlns="">
      <p:transition spd="slow" advClick="0" advTm="6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45456-87C5-0446-A5CC-6E7FD71A9BF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FD34969-0468-9C41-97A0-FD7A1B60D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4744F499-4590-C540-9038-742117D47388}"/>
              </a:ext>
            </a:extLst>
          </p:cNvPr>
          <p:cNvSpPr>
            <a:spLocks noGrp="1"/>
          </p:cNvSpPr>
          <p:nvPr>
            <p:ph type="dt" sz="half" idx="10"/>
          </p:nvPr>
        </p:nvSpPr>
        <p:spPr/>
        <p:txBody>
          <a:bodyPr/>
          <a:lstStyle/>
          <a:p>
            <a:fld id="{A5C8071F-901F-B84B-B376-3004D0F2E0A2}" type="datetimeFigureOut">
              <a:rPr lang="es-CL" smtClean="0"/>
              <a:t>13-05-2021</a:t>
            </a:fld>
            <a:endParaRPr lang="es-CL"/>
          </a:p>
        </p:txBody>
      </p:sp>
      <p:sp>
        <p:nvSpPr>
          <p:cNvPr id="5" name="Marcador de pie de página 4">
            <a:extLst>
              <a:ext uri="{FF2B5EF4-FFF2-40B4-BE49-F238E27FC236}">
                <a16:creationId xmlns:a16="http://schemas.microsoft.com/office/drawing/2014/main" id="{986A1170-2051-0744-B142-797B97444BF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118D5C6-F0D5-5047-A667-7381A26E6664}"/>
              </a:ext>
            </a:extLst>
          </p:cNvPr>
          <p:cNvSpPr>
            <a:spLocks noGrp="1"/>
          </p:cNvSpPr>
          <p:nvPr>
            <p:ph type="sldNum" sz="quarter" idx="12"/>
          </p:nvPr>
        </p:nvSpPr>
        <p:spPr/>
        <p:txBody>
          <a:bodyPr/>
          <a:lstStyle/>
          <a:p>
            <a:fld id="{AA6E7864-E735-2B4C-A23C-29532B838B7A}" type="slidenum">
              <a:rPr lang="es-CL" smtClean="0"/>
              <a:t>‹Nº›</a:t>
            </a:fld>
            <a:endParaRPr lang="es-CL"/>
          </a:p>
        </p:txBody>
      </p:sp>
    </p:spTree>
    <p:extLst>
      <p:ext uri="{BB962C8B-B14F-4D97-AF65-F5344CB8AC3E}">
        <p14:creationId xmlns:p14="http://schemas.microsoft.com/office/powerpoint/2010/main" val="1841926228"/>
      </p:ext>
    </p:extLst>
  </p:cSld>
  <p:clrMapOvr>
    <a:masterClrMapping/>
  </p:clrMapOvr>
  <mc:AlternateContent xmlns:mc="http://schemas.openxmlformats.org/markup-compatibility/2006" xmlns:p14="http://schemas.microsoft.com/office/powerpoint/2010/main">
    <mc:Choice Requires="p14">
      <p:transition spd="slow" p14:dur="3000" advClick="0" advTm="6000">
        <p:push dir="u"/>
      </p:transition>
    </mc:Choice>
    <mc:Fallback xmlns="">
      <p:transition spd="slow" advClick="0" advTm="6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8C94-D13F-0C4B-A8C0-4EAFF68439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32C8E3F-B888-B44B-8BE9-D7CCDE3813C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4D484AD0-5DC0-894A-9C35-DAC1EE237A7F}"/>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B1984383-BADF-5747-ABFA-CBD37AD8D74A}"/>
              </a:ext>
            </a:extLst>
          </p:cNvPr>
          <p:cNvSpPr>
            <a:spLocks noGrp="1"/>
          </p:cNvSpPr>
          <p:nvPr>
            <p:ph type="dt" sz="half" idx="10"/>
          </p:nvPr>
        </p:nvSpPr>
        <p:spPr/>
        <p:txBody>
          <a:bodyPr/>
          <a:lstStyle/>
          <a:p>
            <a:fld id="{A5C8071F-901F-B84B-B376-3004D0F2E0A2}" type="datetimeFigureOut">
              <a:rPr lang="es-CL" smtClean="0"/>
              <a:t>13-05-2021</a:t>
            </a:fld>
            <a:endParaRPr lang="es-CL"/>
          </a:p>
        </p:txBody>
      </p:sp>
      <p:sp>
        <p:nvSpPr>
          <p:cNvPr id="6" name="Marcador de pie de página 5">
            <a:extLst>
              <a:ext uri="{FF2B5EF4-FFF2-40B4-BE49-F238E27FC236}">
                <a16:creationId xmlns:a16="http://schemas.microsoft.com/office/drawing/2014/main" id="{F17EDD4F-6A97-7E40-BF87-4F0C06724A1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13E7256-BCA8-C24A-A526-94542F1FEA12}"/>
              </a:ext>
            </a:extLst>
          </p:cNvPr>
          <p:cNvSpPr>
            <a:spLocks noGrp="1"/>
          </p:cNvSpPr>
          <p:nvPr>
            <p:ph type="sldNum" sz="quarter" idx="12"/>
          </p:nvPr>
        </p:nvSpPr>
        <p:spPr/>
        <p:txBody>
          <a:bodyPr/>
          <a:lstStyle/>
          <a:p>
            <a:fld id="{AA6E7864-E735-2B4C-A23C-29532B838B7A}" type="slidenum">
              <a:rPr lang="es-CL" smtClean="0"/>
              <a:t>‹Nº›</a:t>
            </a:fld>
            <a:endParaRPr lang="es-CL"/>
          </a:p>
        </p:txBody>
      </p:sp>
    </p:spTree>
    <p:extLst>
      <p:ext uri="{BB962C8B-B14F-4D97-AF65-F5344CB8AC3E}">
        <p14:creationId xmlns:p14="http://schemas.microsoft.com/office/powerpoint/2010/main" val="3471842117"/>
      </p:ext>
    </p:extLst>
  </p:cSld>
  <p:clrMapOvr>
    <a:masterClrMapping/>
  </p:clrMapOvr>
  <mc:AlternateContent xmlns:mc="http://schemas.openxmlformats.org/markup-compatibility/2006" xmlns:p14="http://schemas.microsoft.com/office/powerpoint/2010/main">
    <mc:Choice Requires="p14">
      <p:transition spd="slow" p14:dur="3000" advClick="0" advTm="6000">
        <p:push dir="u"/>
      </p:transition>
    </mc:Choice>
    <mc:Fallback xmlns="">
      <p:transition spd="slow" advClick="0" advTm="6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9EAB8-05A7-3147-BC07-EB55C2556C9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56F3B85-42C2-0949-85B4-A05A42DC8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F63BC9AE-90A0-504A-B592-F535B5D4A08D}"/>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4EBD44F4-8A32-8345-8EB2-A5C0375CC4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CCEA5C69-35D1-3040-9C17-31833695B955}"/>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0BA1DE9F-1048-524B-A8D2-A9A9C3D73A5E}"/>
              </a:ext>
            </a:extLst>
          </p:cNvPr>
          <p:cNvSpPr>
            <a:spLocks noGrp="1"/>
          </p:cNvSpPr>
          <p:nvPr>
            <p:ph type="dt" sz="half" idx="10"/>
          </p:nvPr>
        </p:nvSpPr>
        <p:spPr/>
        <p:txBody>
          <a:bodyPr/>
          <a:lstStyle/>
          <a:p>
            <a:fld id="{A5C8071F-901F-B84B-B376-3004D0F2E0A2}" type="datetimeFigureOut">
              <a:rPr lang="es-CL" smtClean="0"/>
              <a:t>13-05-2021</a:t>
            </a:fld>
            <a:endParaRPr lang="es-CL"/>
          </a:p>
        </p:txBody>
      </p:sp>
      <p:sp>
        <p:nvSpPr>
          <p:cNvPr id="8" name="Marcador de pie de página 7">
            <a:extLst>
              <a:ext uri="{FF2B5EF4-FFF2-40B4-BE49-F238E27FC236}">
                <a16:creationId xmlns:a16="http://schemas.microsoft.com/office/drawing/2014/main" id="{96C9EF72-D3B8-AE4B-B351-994C54FF815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CFE5AC04-E3DE-5143-AAC7-08811189EDA9}"/>
              </a:ext>
            </a:extLst>
          </p:cNvPr>
          <p:cNvSpPr>
            <a:spLocks noGrp="1"/>
          </p:cNvSpPr>
          <p:nvPr>
            <p:ph type="sldNum" sz="quarter" idx="12"/>
          </p:nvPr>
        </p:nvSpPr>
        <p:spPr/>
        <p:txBody>
          <a:bodyPr/>
          <a:lstStyle/>
          <a:p>
            <a:fld id="{AA6E7864-E735-2B4C-A23C-29532B838B7A}" type="slidenum">
              <a:rPr lang="es-CL" smtClean="0"/>
              <a:t>‹Nº›</a:t>
            </a:fld>
            <a:endParaRPr lang="es-CL"/>
          </a:p>
        </p:txBody>
      </p:sp>
    </p:spTree>
    <p:extLst>
      <p:ext uri="{BB962C8B-B14F-4D97-AF65-F5344CB8AC3E}">
        <p14:creationId xmlns:p14="http://schemas.microsoft.com/office/powerpoint/2010/main" val="1608487296"/>
      </p:ext>
    </p:extLst>
  </p:cSld>
  <p:clrMapOvr>
    <a:masterClrMapping/>
  </p:clrMapOvr>
  <mc:AlternateContent xmlns:mc="http://schemas.openxmlformats.org/markup-compatibility/2006" xmlns:p14="http://schemas.microsoft.com/office/powerpoint/2010/main">
    <mc:Choice Requires="p14">
      <p:transition spd="slow" p14:dur="3000" advClick="0" advTm="6000">
        <p:push dir="u"/>
      </p:transition>
    </mc:Choice>
    <mc:Fallback xmlns="">
      <p:transition spd="slow" advClick="0" advTm="6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E85A1-3ACE-114C-856B-9E6BB067B55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8147FC62-BECA-2A4D-97D1-9F483971DF0C}"/>
              </a:ext>
            </a:extLst>
          </p:cNvPr>
          <p:cNvSpPr>
            <a:spLocks noGrp="1"/>
          </p:cNvSpPr>
          <p:nvPr>
            <p:ph type="dt" sz="half" idx="10"/>
          </p:nvPr>
        </p:nvSpPr>
        <p:spPr/>
        <p:txBody>
          <a:bodyPr/>
          <a:lstStyle/>
          <a:p>
            <a:fld id="{A5C8071F-901F-B84B-B376-3004D0F2E0A2}" type="datetimeFigureOut">
              <a:rPr lang="es-CL" smtClean="0"/>
              <a:t>13-05-2021</a:t>
            </a:fld>
            <a:endParaRPr lang="es-CL"/>
          </a:p>
        </p:txBody>
      </p:sp>
      <p:sp>
        <p:nvSpPr>
          <p:cNvPr id="4" name="Marcador de pie de página 3">
            <a:extLst>
              <a:ext uri="{FF2B5EF4-FFF2-40B4-BE49-F238E27FC236}">
                <a16:creationId xmlns:a16="http://schemas.microsoft.com/office/drawing/2014/main" id="{EF7C9062-7F68-934F-B5E3-42E340747EBF}"/>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5D325614-8AA9-384F-9EDF-E695727492E3}"/>
              </a:ext>
            </a:extLst>
          </p:cNvPr>
          <p:cNvSpPr>
            <a:spLocks noGrp="1"/>
          </p:cNvSpPr>
          <p:nvPr>
            <p:ph type="sldNum" sz="quarter" idx="12"/>
          </p:nvPr>
        </p:nvSpPr>
        <p:spPr/>
        <p:txBody>
          <a:bodyPr/>
          <a:lstStyle/>
          <a:p>
            <a:fld id="{AA6E7864-E735-2B4C-A23C-29532B838B7A}" type="slidenum">
              <a:rPr lang="es-CL" smtClean="0"/>
              <a:t>‹Nº›</a:t>
            </a:fld>
            <a:endParaRPr lang="es-CL"/>
          </a:p>
        </p:txBody>
      </p:sp>
    </p:spTree>
    <p:extLst>
      <p:ext uri="{BB962C8B-B14F-4D97-AF65-F5344CB8AC3E}">
        <p14:creationId xmlns:p14="http://schemas.microsoft.com/office/powerpoint/2010/main" val="293174101"/>
      </p:ext>
    </p:extLst>
  </p:cSld>
  <p:clrMapOvr>
    <a:masterClrMapping/>
  </p:clrMapOvr>
  <mc:AlternateContent xmlns:mc="http://schemas.openxmlformats.org/markup-compatibility/2006" xmlns:p14="http://schemas.microsoft.com/office/powerpoint/2010/main">
    <mc:Choice Requires="p14">
      <p:transition spd="slow" p14:dur="3000" advClick="0" advTm="6000">
        <p:push dir="u"/>
      </p:transition>
    </mc:Choice>
    <mc:Fallback xmlns="">
      <p:transition spd="slow" advClick="0" advTm="600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8F386A8-FCCC-764E-BF1A-AA128EBA763F}"/>
              </a:ext>
            </a:extLst>
          </p:cNvPr>
          <p:cNvSpPr>
            <a:spLocks noGrp="1"/>
          </p:cNvSpPr>
          <p:nvPr>
            <p:ph type="dt" sz="half" idx="10"/>
          </p:nvPr>
        </p:nvSpPr>
        <p:spPr/>
        <p:txBody>
          <a:bodyPr/>
          <a:lstStyle/>
          <a:p>
            <a:fld id="{A5C8071F-901F-B84B-B376-3004D0F2E0A2}" type="datetimeFigureOut">
              <a:rPr lang="es-CL" smtClean="0"/>
              <a:t>13-05-2021</a:t>
            </a:fld>
            <a:endParaRPr lang="es-CL"/>
          </a:p>
        </p:txBody>
      </p:sp>
      <p:sp>
        <p:nvSpPr>
          <p:cNvPr id="3" name="Marcador de pie de página 2">
            <a:extLst>
              <a:ext uri="{FF2B5EF4-FFF2-40B4-BE49-F238E27FC236}">
                <a16:creationId xmlns:a16="http://schemas.microsoft.com/office/drawing/2014/main" id="{D7A2D15C-709B-3C47-8198-8968CF20860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7983462-717E-CD49-B4B1-D90AFDB9DB6D}"/>
              </a:ext>
            </a:extLst>
          </p:cNvPr>
          <p:cNvSpPr>
            <a:spLocks noGrp="1"/>
          </p:cNvSpPr>
          <p:nvPr>
            <p:ph type="sldNum" sz="quarter" idx="12"/>
          </p:nvPr>
        </p:nvSpPr>
        <p:spPr/>
        <p:txBody>
          <a:bodyPr/>
          <a:lstStyle/>
          <a:p>
            <a:fld id="{AA6E7864-E735-2B4C-A23C-29532B838B7A}" type="slidenum">
              <a:rPr lang="es-CL" smtClean="0"/>
              <a:t>‹Nº›</a:t>
            </a:fld>
            <a:endParaRPr lang="es-CL"/>
          </a:p>
        </p:txBody>
      </p:sp>
    </p:spTree>
    <p:extLst>
      <p:ext uri="{BB962C8B-B14F-4D97-AF65-F5344CB8AC3E}">
        <p14:creationId xmlns:p14="http://schemas.microsoft.com/office/powerpoint/2010/main" val="3455527381"/>
      </p:ext>
    </p:extLst>
  </p:cSld>
  <p:clrMapOvr>
    <a:masterClrMapping/>
  </p:clrMapOvr>
  <mc:AlternateContent xmlns:mc="http://schemas.openxmlformats.org/markup-compatibility/2006" xmlns:p14="http://schemas.microsoft.com/office/powerpoint/2010/main">
    <mc:Choice Requires="p14">
      <p:transition spd="slow" p14:dur="3000" advClick="0" advTm="6000">
        <p:push dir="u"/>
      </p:transition>
    </mc:Choice>
    <mc:Fallback xmlns="">
      <p:transition spd="slow" advClick="0" advTm="600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8A3CB9-79C8-9241-95E2-C278B0ABD2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0D56E62-FD36-784F-9347-D4175B397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0C33D8AE-B2A4-464D-9788-690D71F14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BBC61CE7-AE6E-DF48-B581-0BF3FC6B7816}"/>
              </a:ext>
            </a:extLst>
          </p:cNvPr>
          <p:cNvSpPr>
            <a:spLocks noGrp="1"/>
          </p:cNvSpPr>
          <p:nvPr>
            <p:ph type="dt" sz="half" idx="10"/>
          </p:nvPr>
        </p:nvSpPr>
        <p:spPr/>
        <p:txBody>
          <a:bodyPr/>
          <a:lstStyle/>
          <a:p>
            <a:fld id="{A5C8071F-901F-B84B-B376-3004D0F2E0A2}" type="datetimeFigureOut">
              <a:rPr lang="es-CL" smtClean="0"/>
              <a:t>13-05-2021</a:t>
            </a:fld>
            <a:endParaRPr lang="es-CL"/>
          </a:p>
        </p:txBody>
      </p:sp>
      <p:sp>
        <p:nvSpPr>
          <p:cNvPr id="6" name="Marcador de pie de página 5">
            <a:extLst>
              <a:ext uri="{FF2B5EF4-FFF2-40B4-BE49-F238E27FC236}">
                <a16:creationId xmlns:a16="http://schemas.microsoft.com/office/drawing/2014/main" id="{91CCF27C-6228-E042-888D-F21DF61B2EC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ECF8199-1462-3D47-8EBC-24520D445970}"/>
              </a:ext>
            </a:extLst>
          </p:cNvPr>
          <p:cNvSpPr>
            <a:spLocks noGrp="1"/>
          </p:cNvSpPr>
          <p:nvPr>
            <p:ph type="sldNum" sz="quarter" idx="12"/>
          </p:nvPr>
        </p:nvSpPr>
        <p:spPr/>
        <p:txBody>
          <a:bodyPr/>
          <a:lstStyle/>
          <a:p>
            <a:fld id="{AA6E7864-E735-2B4C-A23C-29532B838B7A}" type="slidenum">
              <a:rPr lang="es-CL" smtClean="0"/>
              <a:t>‹Nº›</a:t>
            </a:fld>
            <a:endParaRPr lang="es-CL"/>
          </a:p>
        </p:txBody>
      </p:sp>
    </p:spTree>
    <p:extLst>
      <p:ext uri="{BB962C8B-B14F-4D97-AF65-F5344CB8AC3E}">
        <p14:creationId xmlns:p14="http://schemas.microsoft.com/office/powerpoint/2010/main" val="1288730673"/>
      </p:ext>
    </p:extLst>
  </p:cSld>
  <p:clrMapOvr>
    <a:masterClrMapping/>
  </p:clrMapOvr>
  <mc:AlternateContent xmlns:mc="http://schemas.openxmlformats.org/markup-compatibility/2006" xmlns:p14="http://schemas.microsoft.com/office/powerpoint/2010/main">
    <mc:Choice Requires="p14">
      <p:transition spd="slow" p14:dur="3000" advClick="0" advTm="6000">
        <p:push dir="u"/>
      </p:transition>
    </mc:Choice>
    <mc:Fallback xmlns="">
      <p:transition spd="slow" advClick="0" advTm="600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8BD8D-E03F-894D-A3C2-50DD4932FC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6C80B54-D5BE-5642-870B-3815D2A93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C16FAC8-E3FE-6C4B-8682-3AFDCE187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828B66CE-79A5-754C-ADBB-B2F77FC52C3E}"/>
              </a:ext>
            </a:extLst>
          </p:cNvPr>
          <p:cNvSpPr>
            <a:spLocks noGrp="1"/>
          </p:cNvSpPr>
          <p:nvPr>
            <p:ph type="dt" sz="half" idx="10"/>
          </p:nvPr>
        </p:nvSpPr>
        <p:spPr/>
        <p:txBody>
          <a:bodyPr/>
          <a:lstStyle/>
          <a:p>
            <a:fld id="{A5C8071F-901F-B84B-B376-3004D0F2E0A2}" type="datetimeFigureOut">
              <a:rPr lang="es-CL" smtClean="0"/>
              <a:t>13-05-2021</a:t>
            </a:fld>
            <a:endParaRPr lang="es-CL"/>
          </a:p>
        </p:txBody>
      </p:sp>
      <p:sp>
        <p:nvSpPr>
          <p:cNvPr id="6" name="Marcador de pie de página 5">
            <a:extLst>
              <a:ext uri="{FF2B5EF4-FFF2-40B4-BE49-F238E27FC236}">
                <a16:creationId xmlns:a16="http://schemas.microsoft.com/office/drawing/2014/main" id="{F06B557C-B59C-CE46-BA4E-0A882EA2935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C615A6E-1215-E14C-8805-CDDC5EC24AAA}"/>
              </a:ext>
            </a:extLst>
          </p:cNvPr>
          <p:cNvSpPr>
            <a:spLocks noGrp="1"/>
          </p:cNvSpPr>
          <p:nvPr>
            <p:ph type="sldNum" sz="quarter" idx="12"/>
          </p:nvPr>
        </p:nvSpPr>
        <p:spPr/>
        <p:txBody>
          <a:bodyPr/>
          <a:lstStyle/>
          <a:p>
            <a:fld id="{AA6E7864-E735-2B4C-A23C-29532B838B7A}" type="slidenum">
              <a:rPr lang="es-CL" smtClean="0"/>
              <a:t>‹Nº›</a:t>
            </a:fld>
            <a:endParaRPr lang="es-CL"/>
          </a:p>
        </p:txBody>
      </p:sp>
    </p:spTree>
    <p:extLst>
      <p:ext uri="{BB962C8B-B14F-4D97-AF65-F5344CB8AC3E}">
        <p14:creationId xmlns:p14="http://schemas.microsoft.com/office/powerpoint/2010/main" val="4157383345"/>
      </p:ext>
    </p:extLst>
  </p:cSld>
  <p:clrMapOvr>
    <a:masterClrMapping/>
  </p:clrMapOvr>
  <mc:AlternateContent xmlns:mc="http://schemas.openxmlformats.org/markup-compatibility/2006" xmlns:p14="http://schemas.microsoft.com/office/powerpoint/2010/main">
    <mc:Choice Requires="p14">
      <p:transition spd="slow" p14:dur="3000" advClick="0" advTm="6000">
        <p:push dir="u"/>
      </p:transition>
    </mc:Choice>
    <mc:Fallback xmlns="">
      <p:transition spd="slow" advClick="0" advTm="600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6C5E930-A689-284D-9831-AEA593285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E7CD7A2-B994-A34B-B4C3-A365EDD5B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509F4C4C-118F-824B-8B43-C206ECF13E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8071F-901F-B84B-B376-3004D0F2E0A2}" type="datetimeFigureOut">
              <a:rPr lang="es-CL" smtClean="0"/>
              <a:t>13-05-2021</a:t>
            </a:fld>
            <a:endParaRPr lang="es-CL"/>
          </a:p>
        </p:txBody>
      </p:sp>
      <p:sp>
        <p:nvSpPr>
          <p:cNvPr id="5" name="Marcador de pie de página 4">
            <a:extLst>
              <a:ext uri="{FF2B5EF4-FFF2-40B4-BE49-F238E27FC236}">
                <a16:creationId xmlns:a16="http://schemas.microsoft.com/office/drawing/2014/main" id="{24A8EE3C-1E2F-7649-9322-DF76B2931C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EEDCDD4E-6851-8542-9B50-095E9AC4A8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E7864-E735-2B4C-A23C-29532B838B7A}" type="slidenum">
              <a:rPr lang="es-CL" smtClean="0"/>
              <a:t>‹Nº›</a:t>
            </a:fld>
            <a:endParaRPr lang="es-CL"/>
          </a:p>
        </p:txBody>
      </p:sp>
    </p:spTree>
    <p:extLst>
      <p:ext uri="{BB962C8B-B14F-4D97-AF65-F5344CB8AC3E}">
        <p14:creationId xmlns:p14="http://schemas.microsoft.com/office/powerpoint/2010/main" val="244823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advClick="0" advTm="6000">
        <p:push dir="u"/>
      </p:transition>
    </mc:Choice>
    <mc:Fallback xmlns="">
      <p:transition spd="slow" advClick="0" advTm="6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olacefs.cunix.ne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8EA6814-084F-6444-B09B-F7301310990F}"/>
              </a:ext>
            </a:extLst>
          </p:cNvPr>
          <p:cNvSpPr>
            <a:spLocks noGrp="1"/>
          </p:cNvSpPr>
          <p:nvPr>
            <p:ph type="title"/>
          </p:nvPr>
        </p:nvSpPr>
        <p:spPr>
          <a:xfrm>
            <a:off x="1" y="1838227"/>
            <a:ext cx="6760210" cy="4753328"/>
          </a:xfrm>
        </p:spPr>
        <p:txBody>
          <a:bodyPr>
            <a:normAutofit/>
          </a:bodyPr>
          <a:lstStyle/>
          <a:p>
            <a:pPr algn="ctr"/>
            <a:r>
              <a:rPr lang="es-ES" sz="4800" dirty="0">
                <a:solidFill>
                  <a:srgbClr val="007AC4"/>
                </a:solidFill>
                <a:latin typeface="Avenir Roman" panose="02000503020000020003" pitchFamily="2" charset="0"/>
                <a:cs typeface="Arial Narrow" panose="020B0604020202020204" pitchFamily="34" charset="0"/>
              </a:rPr>
              <a:t>LXXII REUNIÓN DEL CONSEJO DIRECTIVO</a:t>
            </a:r>
            <a:br>
              <a:rPr lang="es-CL" sz="5400" dirty="0">
                <a:solidFill>
                  <a:srgbClr val="007AC4"/>
                </a:solidFill>
                <a:latin typeface="Avenir Roman" panose="02000503020000020003" pitchFamily="2" charset="0"/>
                <a:cs typeface="Arial Narrow" panose="020B0604020202020204" pitchFamily="34" charset="0"/>
              </a:rPr>
            </a:br>
            <a:br>
              <a:rPr lang="es-CL" sz="5400" dirty="0">
                <a:solidFill>
                  <a:srgbClr val="007AC4"/>
                </a:solidFill>
                <a:latin typeface="Avenir Roman" panose="02000503020000020003" pitchFamily="2" charset="0"/>
                <a:cs typeface="Arial Narrow" panose="020B0604020202020204" pitchFamily="34" charset="0"/>
              </a:rPr>
            </a:br>
            <a:r>
              <a:rPr lang="es-CL" sz="5400" dirty="0">
                <a:solidFill>
                  <a:srgbClr val="007AC4"/>
                </a:solidFill>
                <a:latin typeface="Avenir Roman" panose="02000503020000020003" pitchFamily="2" charset="0"/>
                <a:cs typeface="Arial Narrow" panose="020B0604020202020204" pitchFamily="34" charset="0"/>
              </a:rPr>
              <a:t>SECRETARÍA EJECUTIVA</a:t>
            </a:r>
            <a:br>
              <a:rPr lang="es-CL" sz="5400" dirty="0">
                <a:solidFill>
                  <a:srgbClr val="007AC4"/>
                </a:solidFill>
                <a:latin typeface="Avenir Roman" panose="02000503020000020003" pitchFamily="2" charset="0"/>
                <a:cs typeface="Arial Narrow" panose="020B0604020202020204" pitchFamily="34" charset="0"/>
              </a:rPr>
            </a:br>
            <a:br>
              <a:rPr lang="es-CL" sz="5400" dirty="0">
                <a:solidFill>
                  <a:srgbClr val="007AC4"/>
                </a:solidFill>
                <a:latin typeface="Avenir Roman" panose="02000503020000020003" pitchFamily="2" charset="0"/>
                <a:cs typeface="Arial Narrow" panose="020B0604020202020204" pitchFamily="34" charset="0"/>
              </a:rPr>
            </a:br>
            <a:r>
              <a:rPr lang="es-CL" sz="4800" dirty="0">
                <a:solidFill>
                  <a:srgbClr val="007AC4"/>
                </a:solidFill>
                <a:latin typeface="Avenir Roman" panose="02000503020000020003" pitchFamily="2" charset="0"/>
                <a:cs typeface="Arial Narrow" panose="020B0604020202020204" pitchFamily="34" charset="0"/>
              </a:rPr>
              <a:t>OLACEFS</a:t>
            </a:r>
            <a:endParaRPr lang="es-CL" sz="5400" dirty="0">
              <a:solidFill>
                <a:srgbClr val="007AC4"/>
              </a:solidFill>
              <a:latin typeface="Avenir Roman" panose="02000503020000020003" pitchFamily="2" charset="0"/>
              <a:cs typeface="Arial Narrow" panose="020B0604020202020204" pitchFamily="34" charset="0"/>
            </a:endParaRPr>
          </a:p>
        </p:txBody>
      </p:sp>
      <p:pic>
        <p:nvPicPr>
          <p:cNvPr id="11" name="Marcador de contenido 10">
            <a:extLst>
              <a:ext uri="{FF2B5EF4-FFF2-40B4-BE49-F238E27FC236}">
                <a16:creationId xmlns:a16="http://schemas.microsoft.com/office/drawing/2014/main" id="{87E66F90-F024-D940-9E73-743A6895CD36}"/>
              </a:ext>
            </a:extLst>
          </p:cNvPr>
          <p:cNvPicPr>
            <a:picLocks noGrp="1" noChangeAspect="1"/>
          </p:cNvPicPr>
          <p:nvPr>
            <p:ph idx="1"/>
          </p:nvPr>
        </p:nvPicPr>
        <p:blipFill>
          <a:blip r:embed="rId3"/>
          <a:stretch>
            <a:fillRect/>
          </a:stretch>
        </p:blipFill>
        <p:spPr>
          <a:xfrm>
            <a:off x="6760211" y="509657"/>
            <a:ext cx="5149770" cy="6081898"/>
          </a:xfrm>
        </p:spPr>
      </p:pic>
    </p:spTree>
    <p:extLst>
      <p:ext uri="{BB962C8B-B14F-4D97-AF65-F5344CB8AC3E}">
        <p14:creationId xmlns:p14="http://schemas.microsoft.com/office/powerpoint/2010/main" val="2463793208"/>
      </p:ext>
    </p:extLst>
  </p:cSld>
  <p:clrMapOvr>
    <a:masterClrMapping/>
  </p:clrMapOvr>
  <mc:AlternateContent xmlns:mc="http://schemas.openxmlformats.org/markup-compatibility/2006">
    <mc:Choice xmlns:p14="http://schemas.microsoft.com/office/powerpoint/2010/main" Requires="p14">
      <p:transition p14:dur="10" advClick="0" advTm="6000"/>
    </mc:Choice>
    <mc:Fallback>
      <p:transition advClick="0"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CE7F28C-7F86-DB4D-B419-5077CA8D0BB4}"/>
              </a:ext>
            </a:extLst>
          </p:cNvPr>
          <p:cNvPicPr>
            <a:picLocks noChangeAspect="1"/>
          </p:cNvPicPr>
          <p:nvPr/>
        </p:nvPicPr>
        <p:blipFill>
          <a:blip r:embed="rId3">
            <a:alphaModFix amt="8000"/>
          </a:blip>
          <a:stretch>
            <a:fillRect/>
          </a:stretch>
        </p:blipFill>
        <p:spPr>
          <a:xfrm>
            <a:off x="0" y="0"/>
            <a:ext cx="10875820" cy="6858000"/>
          </a:xfrm>
          <a:prstGeom prst="rect">
            <a:avLst/>
          </a:prstGeom>
        </p:spPr>
      </p:pic>
      <p:sp>
        <p:nvSpPr>
          <p:cNvPr id="3" name="CuadroTexto 2">
            <a:extLst>
              <a:ext uri="{FF2B5EF4-FFF2-40B4-BE49-F238E27FC236}">
                <a16:creationId xmlns:a16="http://schemas.microsoft.com/office/drawing/2014/main" id="{F5640111-CA19-E044-A4B4-5FBF6553D6B0}"/>
              </a:ext>
            </a:extLst>
          </p:cNvPr>
          <p:cNvSpPr txBox="1"/>
          <p:nvPr/>
        </p:nvSpPr>
        <p:spPr>
          <a:xfrm>
            <a:off x="0" y="1213008"/>
            <a:ext cx="12192000" cy="4431983"/>
          </a:xfrm>
          <a:prstGeom prst="rect">
            <a:avLst/>
          </a:prstGeom>
          <a:noFill/>
        </p:spPr>
        <p:txBody>
          <a:bodyPr wrap="square" rtlCol="0">
            <a:spAutoFit/>
          </a:bodyPr>
          <a:lstStyle/>
          <a:p>
            <a:pPr marL="685800" indent="-68580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EVENTO OLACEFS + ONU MUJERES</a:t>
            </a:r>
          </a:p>
          <a:p>
            <a:pPr marL="685800" indent="-68580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DIFUSIÓN AUDITORÍA ODS 5</a:t>
            </a:r>
          </a:p>
          <a:p>
            <a:pPr marL="685800" indent="-68580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PUENTE – GTG</a:t>
            </a:r>
          </a:p>
          <a:p>
            <a:pPr marL="685800" indent="-68580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VÍNCULO CON PARTES INTERESADAS</a:t>
            </a:r>
          </a:p>
        </p:txBody>
      </p:sp>
    </p:spTree>
    <p:extLst>
      <p:ext uri="{BB962C8B-B14F-4D97-AF65-F5344CB8AC3E}">
        <p14:creationId xmlns:p14="http://schemas.microsoft.com/office/powerpoint/2010/main" val="195385316"/>
      </p:ext>
    </p:extLst>
  </p:cSld>
  <p:clrMapOvr>
    <a:masterClrMapping/>
  </p:clrMapOvr>
  <mc:AlternateContent xmlns:mc="http://schemas.openxmlformats.org/markup-compatibility/2006">
    <mc:Choice xmlns:p14="http://schemas.microsoft.com/office/powerpoint/2010/main" Requires="p14">
      <p:transition p14:dur="0" advClick="0" advTm="15000"/>
    </mc:Choice>
    <mc:Fallback>
      <p:transition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8EA6814-084F-6444-B09B-F7301310990F}"/>
              </a:ext>
            </a:extLst>
          </p:cNvPr>
          <p:cNvSpPr>
            <a:spLocks noGrp="1"/>
          </p:cNvSpPr>
          <p:nvPr>
            <p:ph type="title"/>
          </p:nvPr>
        </p:nvSpPr>
        <p:spPr>
          <a:xfrm>
            <a:off x="1" y="1838227"/>
            <a:ext cx="6760210" cy="4753328"/>
          </a:xfrm>
        </p:spPr>
        <p:txBody>
          <a:bodyPr>
            <a:normAutofit/>
          </a:bodyPr>
          <a:lstStyle/>
          <a:p>
            <a:pPr algn="ctr"/>
            <a:r>
              <a:rPr lang="es-ES" sz="4800" dirty="0">
                <a:solidFill>
                  <a:srgbClr val="007AC4"/>
                </a:solidFill>
                <a:latin typeface="Avenir Roman" panose="02000503020000020003" pitchFamily="2" charset="0"/>
                <a:cs typeface="Arial Narrow" panose="020B0604020202020204" pitchFamily="34" charset="0"/>
              </a:rPr>
              <a:t>LXXII REUNIÓN DEL CONSEJO DIRECTIVO</a:t>
            </a:r>
            <a:br>
              <a:rPr lang="es-CL" sz="5400" dirty="0">
                <a:solidFill>
                  <a:srgbClr val="007AC4"/>
                </a:solidFill>
                <a:latin typeface="Avenir Roman" panose="02000503020000020003" pitchFamily="2" charset="0"/>
                <a:cs typeface="Arial Narrow" panose="020B0604020202020204" pitchFamily="34" charset="0"/>
              </a:rPr>
            </a:br>
            <a:br>
              <a:rPr lang="es-CL" sz="5400" dirty="0">
                <a:solidFill>
                  <a:srgbClr val="007AC4"/>
                </a:solidFill>
                <a:latin typeface="Avenir Roman" panose="02000503020000020003" pitchFamily="2" charset="0"/>
                <a:cs typeface="Arial Narrow" panose="020B0604020202020204" pitchFamily="34" charset="0"/>
              </a:rPr>
            </a:br>
            <a:r>
              <a:rPr lang="es-CL" sz="5400" dirty="0">
                <a:solidFill>
                  <a:srgbClr val="007AC4"/>
                </a:solidFill>
                <a:latin typeface="Avenir Roman" panose="02000503020000020003" pitchFamily="2" charset="0"/>
                <a:cs typeface="Arial Narrow" panose="020B0604020202020204" pitchFamily="34" charset="0"/>
              </a:rPr>
              <a:t>SECRETARÍA EJECUTIVA</a:t>
            </a:r>
            <a:br>
              <a:rPr lang="es-CL" sz="5400" dirty="0">
                <a:solidFill>
                  <a:srgbClr val="007AC4"/>
                </a:solidFill>
                <a:latin typeface="Avenir Roman" panose="02000503020000020003" pitchFamily="2" charset="0"/>
                <a:cs typeface="Arial Narrow" panose="020B0604020202020204" pitchFamily="34" charset="0"/>
              </a:rPr>
            </a:br>
            <a:br>
              <a:rPr lang="es-CL" sz="5400" dirty="0">
                <a:solidFill>
                  <a:srgbClr val="007AC4"/>
                </a:solidFill>
                <a:latin typeface="Avenir Roman" panose="02000503020000020003" pitchFamily="2" charset="0"/>
                <a:cs typeface="Arial Narrow" panose="020B0604020202020204" pitchFamily="34" charset="0"/>
              </a:rPr>
            </a:br>
            <a:r>
              <a:rPr lang="es-CL" sz="4800" dirty="0">
                <a:solidFill>
                  <a:srgbClr val="007AC4"/>
                </a:solidFill>
                <a:latin typeface="Avenir Roman" panose="02000503020000020003" pitchFamily="2" charset="0"/>
                <a:cs typeface="Arial Narrow" panose="020B0604020202020204" pitchFamily="34" charset="0"/>
              </a:rPr>
              <a:t>OLACEFS</a:t>
            </a:r>
            <a:endParaRPr lang="es-CL" sz="5400" dirty="0">
              <a:solidFill>
                <a:srgbClr val="007AC4"/>
              </a:solidFill>
              <a:latin typeface="Avenir Roman" panose="02000503020000020003" pitchFamily="2" charset="0"/>
              <a:cs typeface="Arial Narrow" panose="020B0604020202020204" pitchFamily="34" charset="0"/>
            </a:endParaRPr>
          </a:p>
        </p:txBody>
      </p:sp>
      <p:pic>
        <p:nvPicPr>
          <p:cNvPr id="11" name="Marcador de contenido 10">
            <a:extLst>
              <a:ext uri="{FF2B5EF4-FFF2-40B4-BE49-F238E27FC236}">
                <a16:creationId xmlns:a16="http://schemas.microsoft.com/office/drawing/2014/main" id="{87E66F90-F024-D940-9E73-743A6895CD36}"/>
              </a:ext>
            </a:extLst>
          </p:cNvPr>
          <p:cNvPicPr>
            <a:picLocks noGrp="1" noChangeAspect="1"/>
          </p:cNvPicPr>
          <p:nvPr>
            <p:ph idx="1"/>
          </p:nvPr>
        </p:nvPicPr>
        <p:blipFill>
          <a:blip r:embed="rId3"/>
          <a:stretch>
            <a:fillRect/>
          </a:stretch>
        </p:blipFill>
        <p:spPr>
          <a:xfrm>
            <a:off x="6760211" y="509657"/>
            <a:ext cx="5149770" cy="6081898"/>
          </a:xfrm>
        </p:spPr>
      </p:pic>
    </p:spTree>
    <p:extLst>
      <p:ext uri="{BB962C8B-B14F-4D97-AF65-F5344CB8AC3E}">
        <p14:creationId xmlns:p14="http://schemas.microsoft.com/office/powerpoint/2010/main" val="3765332903"/>
      </p:ext>
    </p:extLst>
  </p:cSld>
  <p:clrMapOvr>
    <a:masterClrMapping/>
  </p:clrMapOvr>
  <mc:AlternateContent xmlns:mc="http://schemas.openxmlformats.org/markup-compatibility/2006">
    <mc:Choice xmlns:p14="http://schemas.microsoft.com/office/powerpoint/2010/main" Requires="p14">
      <p:transition p14:dur="0" advClick="0" advTm="6000"/>
    </mc:Choice>
    <mc:Fallback>
      <p:transition advClick="0" advTm="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8D436FD2-E62F-0B41-B9A5-375609B0EBE4}"/>
              </a:ext>
            </a:extLst>
          </p:cNvPr>
          <p:cNvPicPr>
            <a:picLocks noChangeAspect="1"/>
          </p:cNvPicPr>
          <p:nvPr/>
        </p:nvPicPr>
        <p:blipFill>
          <a:blip r:embed="rId3">
            <a:alphaModFix amt="12000"/>
          </a:blip>
          <a:stretch>
            <a:fillRect/>
          </a:stretch>
        </p:blipFill>
        <p:spPr>
          <a:xfrm>
            <a:off x="57956" y="35156"/>
            <a:ext cx="4423533" cy="2946761"/>
          </a:xfrm>
          <a:prstGeom prst="rect">
            <a:avLst/>
          </a:prstGeom>
        </p:spPr>
      </p:pic>
      <p:pic>
        <p:nvPicPr>
          <p:cNvPr id="22" name="Imagen 21">
            <a:extLst>
              <a:ext uri="{FF2B5EF4-FFF2-40B4-BE49-F238E27FC236}">
                <a16:creationId xmlns:a16="http://schemas.microsoft.com/office/drawing/2014/main" id="{DF97A575-D9E9-E54A-815B-AF96799CA6F9}"/>
              </a:ext>
            </a:extLst>
          </p:cNvPr>
          <p:cNvPicPr>
            <a:picLocks noChangeAspect="1"/>
          </p:cNvPicPr>
          <p:nvPr/>
        </p:nvPicPr>
        <p:blipFill>
          <a:blip r:embed="rId4">
            <a:alphaModFix amt="8000"/>
          </a:blip>
          <a:stretch>
            <a:fillRect/>
          </a:stretch>
        </p:blipFill>
        <p:spPr>
          <a:xfrm>
            <a:off x="4745609" y="-36274"/>
            <a:ext cx="4777053" cy="3628199"/>
          </a:xfrm>
          <a:prstGeom prst="rect">
            <a:avLst/>
          </a:prstGeom>
        </p:spPr>
      </p:pic>
      <p:pic>
        <p:nvPicPr>
          <p:cNvPr id="23" name="Imagen 22">
            <a:extLst>
              <a:ext uri="{FF2B5EF4-FFF2-40B4-BE49-F238E27FC236}">
                <a16:creationId xmlns:a16="http://schemas.microsoft.com/office/drawing/2014/main" id="{4BFCC93A-7D09-914B-A8AA-11573D0A2384}"/>
              </a:ext>
            </a:extLst>
          </p:cNvPr>
          <p:cNvPicPr>
            <a:picLocks noChangeAspect="1"/>
          </p:cNvPicPr>
          <p:nvPr/>
        </p:nvPicPr>
        <p:blipFill>
          <a:blip r:embed="rId5">
            <a:alphaModFix amt="4000"/>
          </a:blip>
          <a:stretch>
            <a:fillRect/>
          </a:stretch>
        </p:blipFill>
        <p:spPr>
          <a:xfrm>
            <a:off x="3712201" y="2261544"/>
            <a:ext cx="3601298" cy="4014961"/>
          </a:xfrm>
          <a:prstGeom prst="rect">
            <a:avLst/>
          </a:prstGeom>
        </p:spPr>
      </p:pic>
      <p:pic>
        <p:nvPicPr>
          <p:cNvPr id="24" name="Imagen 23">
            <a:extLst>
              <a:ext uri="{FF2B5EF4-FFF2-40B4-BE49-F238E27FC236}">
                <a16:creationId xmlns:a16="http://schemas.microsoft.com/office/drawing/2014/main" id="{6740D455-A7C2-AE42-A268-34A29D791FA5}"/>
              </a:ext>
            </a:extLst>
          </p:cNvPr>
          <p:cNvPicPr>
            <a:picLocks noChangeAspect="1"/>
          </p:cNvPicPr>
          <p:nvPr/>
        </p:nvPicPr>
        <p:blipFill>
          <a:blip r:embed="rId6">
            <a:alphaModFix amt="3000"/>
          </a:blip>
          <a:stretch>
            <a:fillRect/>
          </a:stretch>
        </p:blipFill>
        <p:spPr>
          <a:xfrm>
            <a:off x="8378938" y="1196938"/>
            <a:ext cx="3813062" cy="3177551"/>
          </a:xfrm>
          <a:prstGeom prst="rect">
            <a:avLst/>
          </a:prstGeom>
        </p:spPr>
      </p:pic>
      <p:pic>
        <p:nvPicPr>
          <p:cNvPr id="25" name="Imagen 24">
            <a:extLst>
              <a:ext uri="{FF2B5EF4-FFF2-40B4-BE49-F238E27FC236}">
                <a16:creationId xmlns:a16="http://schemas.microsoft.com/office/drawing/2014/main" id="{61DA2B2C-740E-6E4F-9106-B854CC86A3C2}"/>
              </a:ext>
            </a:extLst>
          </p:cNvPr>
          <p:cNvPicPr>
            <a:picLocks noChangeAspect="1"/>
          </p:cNvPicPr>
          <p:nvPr/>
        </p:nvPicPr>
        <p:blipFill>
          <a:blip r:embed="rId7">
            <a:alphaModFix amt="5000"/>
          </a:blip>
          <a:stretch>
            <a:fillRect/>
          </a:stretch>
        </p:blipFill>
        <p:spPr>
          <a:xfrm>
            <a:off x="26976" y="2281250"/>
            <a:ext cx="4540918" cy="2230708"/>
          </a:xfrm>
          <a:prstGeom prst="rect">
            <a:avLst/>
          </a:prstGeom>
        </p:spPr>
      </p:pic>
      <p:pic>
        <p:nvPicPr>
          <p:cNvPr id="27" name="Imagen 26">
            <a:extLst>
              <a:ext uri="{FF2B5EF4-FFF2-40B4-BE49-F238E27FC236}">
                <a16:creationId xmlns:a16="http://schemas.microsoft.com/office/drawing/2014/main" id="{9299910F-E2A6-F44E-B3EE-053A1A279DA9}"/>
              </a:ext>
            </a:extLst>
          </p:cNvPr>
          <p:cNvPicPr>
            <a:picLocks noChangeAspect="1"/>
          </p:cNvPicPr>
          <p:nvPr/>
        </p:nvPicPr>
        <p:blipFill>
          <a:blip r:embed="rId8">
            <a:alphaModFix amt="6000"/>
          </a:blip>
          <a:stretch>
            <a:fillRect/>
          </a:stretch>
        </p:blipFill>
        <p:spPr>
          <a:xfrm>
            <a:off x="26976" y="4511958"/>
            <a:ext cx="5205176" cy="2216209"/>
          </a:xfrm>
          <a:prstGeom prst="rect">
            <a:avLst/>
          </a:prstGeom>
        </p:spPr>
      </p:pic>
      <p:pic>
        <p:nvPicPr>
          <p:cNvPr id="28" name="Imagen 27">
            <a:extLst>
              <a:ext uri="{FF2B5EF4-FFF2-40B4-BE49-F238E27FC236}">
                <a16:creationId xmlns:a16="http://schemas.microsoft.com/office/drawing/2014/main" id="{AA6046A0-1C99-AD41-80E4-BB9A88231EFF}"/>
              </a:ext>
            </a:extLst>
          </p:cNvPr>
          <p:cNvPicPr>
            <a:picLocks noChangeAspect="1"/>
          </p:cNvPicPr>
          <p:nvPr/>
        </p:nvPicPr>
        <p:blipFill>
          <a:blip r:embed="rId9">
            <a:alphaModFix amt="4000"/>
          </a:blip>
          <a:stretch>
            <a:fillRect/>
          </a:stretch>
        </p:blipFill>
        <p:spPr>
          <a:xfrm>
            <a:off x="7598089" y="3909779"/>
            <a:ext cx="4578222" cy="2886904"/>
          </a:xfrm>
          <a:prstGeom prst="rect">
            <a:avLst/>
          </a:prstGeom>
        </p:spPr>
      </p:pic>
      <p:sp>
        <p:nvSpPr>
          <p:cNvPr id="4" name="Marcador de texto 3">
            <a:extLst>
              <a:ext uri="{FF2B5EF4-FFF2-40B4-BE49-F238E27FC236}">
                <a16:creationId xmlns:a16="http://schemas.microsoft.com/office/drawing/2014/main" id="{D34E574C-F41B-4243-A1A8-81167DB4802E}"/>
              </a:ext>
            </a:extLst>
          </p:cNvPr>
          <p:cNvSpPr>
            <a:spLocks noGrp="1"/>
          </p:cNvSpPr>
          <p:nvPr>
            <p:ph type="body" sz="half" idx="2"/>
          </p:nvPr>
        </p:nvSpPr>
        <p:spPr>
          <a:xfrm>
            <a:off x="200493" y="72534"/>
            <a:ext cx="5957888" cy="6446420"/>
          </a:xfrm>
        </p:spPr>
        <p:txBody>
          <a:bodyPr>
            <a:normAutofit fontScale="92500"/>
          </a:bodyPr>
          <a:lstStyle/>
          <a:p>
            <a:pPr marL="342900" indent="-342900">
              <a:lnSpc>
                <a:spcPct val="200000"/>
              </a:lnSpc>
              <a:spcBef>
                <a:spcPts val="300"/>
              </a:spcBef>
              <a:spcAft>
                <a:spcPts val="300"/>
              </a:spcAft>
              <a:buFont typeface="Arial" panose="020B0604020202020204" pitchFamily="34" charset="0"/>
              <a:buChar char="•"/>
            </a:pPr>
            <a:r>
              <a:rPr lang="es-CL" sz="4000" dirty="0">
                <a:solidFill>
                  <a:srgbClr val="007AC4"/>
                </a:solidFill>
                <a:latin typeface="Avenir Roman" panose="02000503020000020003" pitchFamily="2" charset="0"/>
                <a:cs typeface="Arial Narrow" panose="020B0604020202020204" pitchFamily="34" charset="0"/>
              </a:rPr>
              <a:t>PAGINA COVID-19</a:t>
            </a:r>
          </a:p>
          <a:p>
            <a:pPr marL="342900" indent="-342900">
              <a:lnSpc>
                <a:spcPct val="200000"/>
              </a:lnSpc>
              <a:spcBef>
                <a:spcPts val="300"/>
              </a:spcBef>
              <a:spcAft>
                <a:spcPts val="300"/>
              </a:spcAft>
              <a:buFont typeface="Arial" panose="020B0604020202020204" pitchFamily="34" charset="0"/>
              <a:buChar char="•"/>
            </a:pPr>
            <a:r>
              <a:rPr lang="es-CL" sz="4000" dirty="0">
                <a:solidFill>
                  <a:srgbClr val="007AC4"/>
                </a:solidFill>
                <a:latin typeface="Avenir Roman" panose="02000503020000020003" pitchFamily="2" charset="0"/>
                <a:cs typeface="Arial Narrow" panose="020B0604020202020204" pitchFamily="34" charset="0"/>
              </a:rPr>
              <a:t>20 WEBINARIOS </a:t>
            </a:r>
          </a:p>
          <a:p>
            <a:pPr marL="342900" indent="-342900">
              <a:lnSpc>
                <a:spcPct val="200000"/>
              </a:lnSpc>
              <a:spcBef>
                <a:spcPts val="300"/>
              </a:spcBef>
              <a:spcAft>
                <a:spcPts val="300"/>
              </a:spcAft>
              <a:buFont typeface="Arial" panose="020B0604020202020204" pitchFamily="34" charset="0"/>
              <a:buChar char="•"/>
            </a:pPr>
            <a:r>
              <a:rPr lang="es-CL" sz="4000" dirty="0">
                <a:solidFill>
                  <a:srgbClr val="007AC4"/>
                </a:solidFill>
                <a:latin typeface="Avenir Roman" panose="02000503020000020003" pitchFamily="2" charset="0"/>
                <a:cs typeface="Arial Narrow" panose="020B0604020202020204" pitchFamily="34" charset="0"/>
              </a:rPr>
              <a:t>#BLOGCOVID </a:t>
            </a:r>
          </a:p>
          <a:p>
            <a:pPr marL="342900" indent="-342900">
              <a:lnSpc>
                <a:spcPct val="200000"/>
              </a:lnSpc>
              <a:spcBef>
                <a:spcPts val="300"/>
              </a:spcBef>
              <a:spcAft>
                <a:spcPts val="300"/>
              </a:spcAft>
              <a:buFont typeface="Arial" panose="020B0604020202020204" pitchFamily="34" charset="0"/>
              <a:buChar char="•"/>
            </a:pPr>
            <a:r>
              <a:rPr lang="es-CL" sz="4000" dirty="0">
                <a:solidFill>
                  <a:srgbClr val="007AC4"/>
                </a:solidFill>
                <a:latin typeface="Avenir Roman" panose="02000503020000020003" pitchFamily="2" charset="0"/>
                <a:cs typeface="Arial Narrow" panose="020B0604020202020204" pitchFamily="34" charset="0"/>
              </a:rPr>
              <a:t>NUEVO PORTAL OLACEFS </a:t>
            </a:r>
          </a:p>
          <a:p>
            <a:pPr marL="342900" indent="-342900">
              <a:lnSpc>
                <a:spcPct val="200000"/>
              </a:lnSpc>
              <a:spcBef>
                <a:spcPts val="300"/>
              </a:spcBef>
              <a:spcAft>
                <a:spcPts val="300"/>
              </a:spcAft>
              <a:buFont typeface="Arial" panose="020B0604020202020204" pitchFamily="34" charset="0"/>
              <a:buChar char="•"/>
            </a:pPr>
            <a:r>
              <a:rPr lang="es-CL" sz="4000" dirty="0">
                <a:solidFill>
                  <a:srgbClr val="007AC4"/>
                </a:solidFill>
                <a:latin typeface="Avenir Roman" panose="02000503020000020003" pitchFamily="2" charset="0"/>
                <a:cs typeface="Arial Narrow" panose="020B0604020202020204" pitchFamily="34" charset="0"/>
              </a:rPr>
              <a:t>CURSO COMUNICACIONES </a:t>
            </a:r>
          </a:p>
        </p:txBody>
      </p:sp>
      <p:sp>
        <p:nvSpPr>
          <p:cNvPr id="16" name="Marcador de texto 3">
            <a:extLst>
              <a:ext uri="{FF2B5EF4-FFF2-40B4-BE49-F238E27FC236}">
                <a16:creationId xmlns:a16="http://schemas.microsoft.com/office/drawing/2014/main" id="{31092D1E-0D5D-A942-A7C8-902448D1DEFA}"/>
              </a:ext>
            </a:extLst>
          </p:cNvPr>
          <p:cNvSpPr txBox="1">
            <a:spLocks/>
          </p:cNvSpPr>
          <p:nvPr/>
        </p:nvSpPr>
        <p:spPr>
          <a:xfrm>
            <a:off x="5803312" y="411580"/>
            <a:ext cx="5689713" cy="610737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2100"/>
              </a:spcBef>
              <a:spcAft>
                <a:spcPts val="2100"/>
              </a:spcAft>
              <a:buFont typeface="Arial" panose="020B0604020202020204" pitchFamily="34" charset="0"/>
              <a:buChar char="•"/>
            </a:pPr>
            <a:r>
              <a:rPr lang="es-CL" sz="3700" dirty="0" err="1">
                <a:solidFill>
                  <a:srgbClr val="007AC4"/>
                </a:solidFill>
                <a:latin typeface="Avenir Roman" panose="02000503020000020003" pitchFamily="2" charset="0"/>
                <a:cs typeface="Arial Narrow" panose="020B0604020202020204" pitchFamily="34" charset="0"/>
              </a:rPr>
              <a:t>MdE</a:t>
            </a:r>
            <a:r>
              <a:rPr lang="es-CL" sz="3700" dirty="0">
                <a:solidFill>
                  <a:srgbClr val="007AC4"/>
                </a:solidFill>
                <a:latin typeface="Avenir Roman" panose="02000503020000020003" pitchFamily="2" charset="0"/>
                <a:cs typeface="Arial Narrow" panose="020B0604020202020204" pitchFamily="34" charset="0"/>
              </a:rPr>
              <a:t> Alliance </a:t>
            </a:r>
            <a:r>
              <a:rPr lang="es-CL" sz="3700" dirty="0" err="1">
                <a:solidFill>
                  <a:srgbClr val="007AC4"/>
                </a:solidFill>
                <a:latin typeface="Avenir Roman" panose="02000503020000020003" pitchFamily="2" charset="0"/>
                <a:cs typeface="Arial Narrow" panose="020B0604020202020204" pitchFamily="34" charset="0"/>
              </a:rPr>
              <a:t>for</a:t>
            </a:r>
            <a:r>
              <a:rPr lang="es-CL" sz="3700" dirty="0">
                <a:solidFill>
                  <a:srgbClr val="007AC4"/>
                </a:solidFill>
                <a:latin typeface="Avenir Roman" panose="02000503020000020003" pitchFamily="2" charset="0"/>
                <a:cs typeface="Arial Narrow" panose="020B0604020202020204" pitchFamily="34" charset="0"/>
              </a:rPr>
              <a:t> </a:t>
            </a:r>
            <a:r>
              <a:rPr lang="es-CL" sz="3700" dirty="0" err="1">
                <a:solidFill>
                  <a:srgbClr val="007AC4"/>
                </a:solidFill>
                <a:latin typeface="Avenir Roman" panose="02000503020000020003" pitchFamily="2" charset="0"/>
                <a:cs typeface="Arial Narrow" panose="020B0604020202020204" pitchFamily="34" charset="0"/>
              </a:rPr>
              <a:t>Integrity</a:t>
            </a:r>
            <a:endParaRPr lang="es-CL" sz="3700" dirty="0">
              <a:solidFill>
                <a:srgbClr val="007AC4"/>
              </a:solidFill>
              <a:latin typeface="Avenir Roman" panose="02000503020000020003" pitchFamily="2" charset="0"/>
              <a:cs typeface="Arial Narrow" panose="020B0604020202020204" pitchFamily="34" charset="0"/>
            </a:endParaRPr>
          </a:p>
          <a:p>
            <a:pPr marL="342900" indent="-342900">
              <a:lnSpc>
                <a:spcPct val="100000"/>
              </a:lnSpc>
              <a:spcBef>
                <a:spcPts val="2100"/>
              </a:spcBef>
              <a:spcAft>
                <a:spcPts val="2100"/>
              </a:spcAft>
              <a:buFont typeface="Arial" panose="020B0604020202020204" pitchFamily="34" charset="0"/>
              <a:buChar char="•"/>
            </a:pPr>
            <a:r>
              <a:rPr lang="es-CL" sz="3700" dirty="0">
                <a:solidFill>
                  <a:srgbClr val="007AC4"/>
                </a:solidFill>
                <a:latin typeface="Avenir Roman" panose="02000503020000020003" pitchFamily="2" charset="0"/>
                <a:cs typeface="Arial Narrow" panose="020B0604020202020204" pitchFamily="34" charset="0"/>
              </a:rPr>
              <a:t>IX EUROSAI-OLACEFS JOINT CONFERENCE</a:t>
            </a:r>
          </a:p>
          <a:p>
            <a:pPr marL="342900" indent="-342900">
              <a:lnSpc>
                <a:spcPct val="100000"/>
              </a:lnSpc>
              <a:spcBef>
                <a:spcPts val="2100"/>
              </a:spcBef>
              <a:spcAft>
                <a:spcPts val="2100"/>
              </a:spcAft>
              <a:buFont typeface="Arial" panose="020B0604020202020204" pitchFamily="34" charset="0"/>
              <a:buChar char="•"/>
            </a:pPr>
            <a:r>
              <a:rPr lang="es-CL" sz="3700" dirty="0">
                <a:solidFill>
                  <a:srgbClr val="007AC4"/>
                </a:solidFill>
                <a:latin typeface="Avenir Roman" panose="02000503020000020003" pitchFamily="2" charset="0"/>
                <a:cs typeface="Arial Narrow" panose="020B0604020202020204" pitchFamily="34" charset="0"/>
              </a:rPr>
              <a:t>XIV CONFERENCIA REGIONAL SOBRE LA MUJER</a:t>
            </a:r>
          </a:p>
          <a:p>
            <a:pPr marL="342900" indent="-342900">
              <a:lnSpc>
                <a:spcPct val="100000"/>
              </a:lnSpc>
              <a:spcBef>
                <a:spcPts val="2100"/>
              </a:spcBef>
              <a:spcAft>
                <a:spcPts val="2100"/>
              </a:spcAft>
              <a:buFont typeface="Arial" panose="020B0604020202020204" pitchFamily="34" charset="0"/>
              <a:buChar char="•"/>
            </a:pPr>
            <a:r>
              <a:rPr lang="es-CL" sz="3700" dirty="0">
                <a:solidFill>
                  <a:srgbClr val="007AC4"/>
                </a:solidFill>
                <a:latin typeface="Avenir Roman" panose="02000503020000020003" pitchFamily="2" charset="0"/>
                <a:cs typeface="Arial Narrow" panose="020B0604020202020204" pitchFamily="34" charset="0"/>
              </a:rPr>
              <a:t>Seminario Internacional ODS</a:t>
            </a:r>
          </a:p>
          <a:p>
            <a:pPr>
              <a:lnSpc>
                <a:spcPct val="120000"/>
              </a:lnSpc>
              <a:spcBef>
                <a:spcPts val="600"/>
              </a:spcBef>
              <a:spcAft>
                <a:spcPts val="600"/>
              </a:spcAft>
            </a:pPr>
            <a:endParaRPr lang="es-CL" dirty="0">
              <a:latin typeface="Avenir Roman" panose="02000503020000020003" pitchFamily="2" charset="0"/>
            </a:endParaRPr>
          </a:p>
        </p:txBody>
      </p:sp>
      <p:pic>
        <p:nvPicPr>
          <p:cNvPr id="26" name="Imagen 25">
            <a:extLst>
              <a:ext uri="{FF2B5EF4-FFF2-40B4-BE49-F238E27FC236}">
                <a16:creationId xmlns:a16="http://schemas.microsoft.com/office/drawing/2014/main" id="{F2B53CC1-1024-6E4D-A4C9-670A59773BE4}"/>
              </a:ext>
            </a:extLst>
          </p:cNvPr>
          <p:cNvPicPr>
            <a:picLocks noChangeAspect="1"/>
          </p:cNvPicPr>
          <p:nvPr/>
        </p:nvPicPr>
        <p:blipFill>
          <a:blip r:embed="rId10">
            <a:alphaModFix amt="6000"/>
          </a:blip>
          <a:stretch>
            <a:fillRect/>
          </a:stretch>
        </p:blipFill>
        <p:spPr>
          <a:xfrm>
            <a:off x="3638559" y="5294522"/>
            <a:ext cx="5161960" cy="1522877"/>
          </a:xfrm>
          <a:prstGeom prst="rect">
            <a:avLst/>
          </a:prstGeom>
        </p:spPr>
      </p:pic>
    </p:spTree>
    <p:extLst>
      <p:ext uri="{BB962C8B-B14F-4D97-AF65-F5344CB8AC3E}">
        <p14:creationId xmlns:p14="http://schemas.microsoft.com/office/powerpoint/2010/main" val="940696146"/>
      </p:ext>
    </p:extLst>
  </p:cSld>
  <p:clrMapOvr>
    <a:masterClrMapping/>
  </p:clrMapOvr>
  <mc:AlternateContent xmlns:mc="http://schemas.openxmlformats.org/markup-compatibility/2006">
    <mc:Choice xmlns:p14="http://schemas.microsoft.com/office/powerpoint/2010/main" Requires="p14">
      <p:transition p14:dur="0" advClick="0" advTm="18000"/>
    </mc:Choice>
    <mc:Fallback>
      <p:transition advClick="0" advTm="1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35F3467-32AF-B44F-A3B9-ED9ADFE6D5C5}"/>
              </a:ext>
            </a:extLst>
          </p:cNvPr>
          <p:cNvPicPr>
            <a:picLocks noChangeAspect="1"/>
          </p:cNvPicPr>
          <p:nvPr/>
        </p:nvPicPr>
        <p:blipFill>
          <a:blip r:embed="rId3">
            <a:alphaModFix amt="8000"/>
          </a:blip>
          <a:stretch>
            <a:fillRect/>
          </a:stretch>
        </p:blipFill>
        <p:spPr>
          <a:xfrm>
            <a:off x="1500188" y="0"/>
            <a:ext cx="9029556" cy="6858000"/>
          </a:xfrm>
          <a:prstGeom prst="rect">
            <a:avLst/>
          </a:prstGeom>
        </p:spPr>
      </p:pic>
      <p:pic>
        <p:nvPicPr>
          <p:cNvPr id="4" name="Imagen 3">
            <a:extLst>
              <a:ext uri="{FF2B5EF4-FFF2-40B4-BE49-F238E27FC236}">
                <a16:creationId xmlns:a16="http://schemas.microsoft.com/office/drawing/2014/main" id="{334138C7-BAD0-D549-8890-F1A9A7F7F188}"/>
              </a:ext>
            </a:extLst>
          </p:cNvPr>
          <p:cNvPicPr>
            <a:picLocks noChangeAspect="1"/>
          </p:cNvPicPr>
          <p:nvPr/>
        </p:nvPicPr>
        <p:blipFill>
          <a:blip r:embed="rId4"/>
          <a:stretch>
            <a:fillRect/>
          </a:stretch>
        </p:blipFill>
        <p:spPr>
          <a:xfrm>
            <a:off x="143545" y="0"/>
            <a:ext cx="5640745" cy="6858000"/>
          </a:xfrm>
          <a:prstGeom prst="rect">
            <a:avLst/>
          </a:prstGeom>
        </p:spPr>
      </p:pic>
      <p:pic>
        <p:nvPicPr>
          <p:cNvPr id="6" name="Imagen 5">
            <a:extLst>
              <a:ext uri="{FF2B5EF4-FFF2-40B4-BE49-F238E27FC236}">
                <a16:creationId xmlns:a16="http://schemas.microsoft.com/office/drawing/2014/main" id="{2135E262-2EA2-8D4A-A8B8-5D9774C5522D}"/>
              </a:ext>
            </a:extLst>
          </p:cNvPr>
          <p:cNvPicPr>
            <a:picLocks noChangeAspect="1"/>
          </p:cNvPicPr>
          <p:nvPr/>
        </p:nvPicPr>
        <p:blipFill>
          <a:blip r:embed="rId5"/>
          <a:stretch>
            <a:fillRect/>
          </a:stretch>
        </p:blipFill>
        <p:spPr>
          <a:xfrm>
            <a:off x="3338855" y="0"/>
            <a:ext cx="5352222" cy="6858000"/>
          </a:xfrm>
          <a:prstGeom prst="rect">
            <a:avLst/>
          </a:prstGeom>
        </p:spPr>
      </p:pic>
      <p:pic>
        <p:nvPicPr>
          <p:cNvPr id="8" name="Imagen 7">
            <a:extLst>
              <a:ext uri="{FF2B5EF4-FFF2-40B4-BE49-F238E27FC236}">
                <a16:creationId xmlns:a16="http://schemas.microsoft.com/office/drawing/2014/main" id="{A78A8D24-2386-0940-8B7E-91D4AA37D923}"/>
              </a:ext>
            </a:extLst>
          </p:cNvPr>
          <p:cNvPicPr>
            <a:picLocks noChangeAspect="1"/>
          </p:cNvPicPr>
          <p:nvPr/>
        </p:nvPicPr>
        <p:blipFill>
          <a:blip r:embed="rId6"/>
          <a:stretch>
            <a:fillRect/>
          </a:stretch>
        </p:blipFill>
        <p:spPr>
          <a:xfrm>
            <a:off x="6699117" y="0"/>
            <a:ext cx="5352222" cy="6858000"/>
          </a:xfrm>
          <a:prstGeom prst="rect">
            <a:avLst/>
          </a:prstGeom>
        </p:spPr>
      </p:pic>
    </p:spTree>
    <p:extLst>
      <p:ext uri="{BB962C8B-B14F-4D97-AF65-F5344CB8AC3E}">
        <p14:creationId xmlns:p14="http://schemas.microsoft.com/office/powerpoint/2010/main" val="500945281"/>
      </p:ext>
    </p:extLst>
  </p:cSld>
  <p:clrMapOvr>
    <a:masterClrMapping/>
  </p:clrMapOvr>
  <mc:AlternateContent xmlns:mc="http://schemas.openxmlformats.org/markup-compatibility/2006">
    <mc:Choice xmlns:p14="http://schemas.microsoft.com/office/powerpoint/2010/main" Requires="p14">
      <p:transition p14:dur="0" advClick="0" advTm="22000"/>
    </mc:Choice>
    <mc:Fallback>
      <p:transition advClick="0" advTm="2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3673E349-631F-E346-8721-53225B950273}"/>
              </a:ext>
            </a:extLst>
          </p:cNvPr>
          <p:cNvPicPr>
            <a:picLocks noChangeAspect="1"/>
          </p:cNvPicPr>
          <p:nvPr/>
        </p:nvPicPr>
        <p:blipFill>
          <a:blip r:embed="rId3">
            <a:alphaModFix amt="12000"/>
          </a:blip>
          <a:stretch>
            <a:fillRect/>
          </a:stretch>
        </p:blipFill>
        <p:spPr>
          <a:xfrm>
            <a:off x="0" y="9266"/>
            <a:ext cx="12192000" cy="6848733"/>
          </a:xfrm>
          <a:prstGeom prst="rect">
            <a:avLst/>
          </a:prstGeom>
        </p:spPr>
      </p:pic>
      <p:sp>
        <p:nvSpPr>
          <p:cNvPr id="5" name="CuadroTexto 4">
            <a:extLst>
              <a:ext uri="{FF2B5EF4-FFF2-40B4-BE49-F238E27FC236}">
                <a16:creationId xmlns:a16="http://schemas.microsoft.com/office/drawing/2014/main" id="{66341904-C757-7A45-8F47-80CFEBD1DE14}"/>
              </a:ext>
            </a:extLst>
          </p:cNvPr>
          <p:cNvSpPr txBox="1"/>
          <p:nvPr/>
        </p:nvSpPr>
        <p:spPr>
          <a:xfrm>
            <a:off x="197644" y="670309"/>
            <a:ext cx="5757863" cy="4185761"/>
          </a:xfrm>
          <a:prstGeom prst="rect">
            <a:avLst/>
          </a:prstGeom>
          <a:noFill/>
        </p:spPr>
        <p:txBody>
          <a:bodyPr wrap="square" rtlCol="0">
            <a:spAutoFit/>
          </a:bodyPr>
          <a:lstStyle/>
          <a:p>
            <a:pPr marL="1143000" indent="-1143000">
              <a:spcBef>
                <a:spcPts val="3000"/>
              </a:spcBef>
              <a:spcAft>
                <a:spcPts val="3000"/>
              </a:spcAft>
              <a:buClr>
                <a:srgbClr val="13448C"/>
              </a:buClr>
              <a:buFont typeface="Wingdings" pitchFamily="2" charset="2"/>
              <a:buChar char="Ø"/>
            </a:pPr>
            <a:r>
              <a:rPr lang="es-CL" sz="5400" dirty="0">
                <a:solidFill>
                  <a:srgbClr val="007AC4"/>
                </a:solidFill>
                <a:latin typeface="Avenir Roman" panose="02000503020000020003" pitchFamily="2" charset="0"/>
                <a:cs typeface="Arial Narrow" panose="020B0604020202020204" pitchFamily="34" charset="0"/>
              </a:rPr>
              <a:t>11 SESIONES ODS</a:t>
            </a:r>
          </a:p>
          <a:p>
            <a:pPr marL="1143000" indent="-1143000">
              <a:spcBef>
                <a:spcPts val="3000"/>
              </a:spcBef>
              <a:spcAft>
                <a:spcPts val="3000"/>
              </a:spcAft>
              <a:buClr>
                <a:srgbClr val="13448C"/>
              </a:buClr>
              <a:buFont typeface="Wingdings" pitchFamily="2" charset="2"/>
              <a:buChar char="Ø"/>
            </a:pPr>
            <a:r>
              <a:rPr lang="es-CL" sz="5400" dirty="0">
                <a:solidFill>
                  <a:srgbClr val="007AC4"/>
                </a:solidFill>
                <a:latin typeface="Avenir Roman" panose="02000503020000020003" pitchFamily="2" charset="0"/>
                <a:cs typeface="Arial Narrow" panose="020B0604020202020204" pitchFamily="34" charset="0"/>
              </a:rPr>
              <a:t>9 SESIONES OLACEFS</a:t>
            </a:r>
          </a:p>
        </p:txBody>
      </p:sp>
      <p:sp>
        <p:nvSpPr>
          <p:cNvPr id="27" name="CuadroTexto 26">
            <a:extLst>
              <a:ext uri="{FF2B5EF4-FFF2-40B4-BE49-F238E27FC236}">
                <a16:creationId xmlns:a16="http://schemas.microsoft.com/office/drawing/2014/main" id="{351CC5F1-68BE-0A45-B022-0D237B64F40B}"/>
              </a:ext>
            </a:extLst>
          </p:cNvPr>
          <p:cNvSpPr txBox="1"/>
          <p:nvPr/>
        </p:nvSpPr>
        <p:spPr>
          <a:xfrm>
            <a:off x="6153151" y="670310"/>
            <a:ext cx="5500688" cy="4185761"/>
          </a:xfrm>
          <a:prstGeom prst="rect">
            <a:avLst/>
          </a:prstGeom>
          <a:noFill/>
        </p:spPr>
        <p:txBody>
          <a:bodyPr wrap="square" rtlCol="0">
            <a:spAutoFit/>
          </a:bodyPr>
          <a:lstStyle/>
          <a:p>
            <a:pPr marL="1143000" indent="-1143000">
              <a:spcBef>
                <a:spcPts val="3000"/>
              </a:spcBef>
              <a:spcAft>
                <a:spcPts val="3000"/>
              </a:spcAft>
              <a:buClr>
                <a:srgbClr val="13448C"/>
              </a:buClr>
              <a:buFont typeface="Wingdings" pitchFamily="2" charset="2"/>
              <a:buChar char="Ø"/>
            </a:pPr>
            <a:r>
              <a:rPr lang="es-CL" sz="5400" dirty="0">
                <a:solidFill>
                  <a:srgbClr val="007AC4"/>
                </a:solidFill>
                <a:latin typeface="Avenir Roman" panose="02000503020000020003" pitchFamily="2" charset="0"/>
                <a:cs typeface="Arial Narrow" panose="020B0604020202020204" pitchFamily="34" charset="0"/>
              </a:rPr>
              <a:t>46 PANELISTAS</a:t>
            </a:r>
          </a:p>
          <a:p>
            <a:pPr marL="1143000" indent="-1143000">
              <a:spcBef>
                <a:spcPts val="3000"/>
              </a:spcBef>
              <a:spcAft>
                <a:spcPts val="3000"/>
              </a:spcAft>
              <a:buClr>
                <a:srgbClr val="13448C"/>
              </a:buClr>
              <a:buFont typeface="Wingdings" pitchFamily="2" charset="2"/>
              <a:buChar char="Ø"/>
            </a:pPr>
            <a:r>
              <a:rPr lang="es-CL" sz="5400" dirty="0">
                <a:solidFill>
                  <a:srgbClr val="007AC4"/>
                </a:solidFill>
                <a:latin typeface="Avenir Roman" panose="02000503020000020003" pitchFamily="2" charset="0"/>
                <a:cs typeface="Arial Narrow" panose="020B0604020202020204" pitchFamily="34" charset="0"/>
              </a:rPr>
              <a:t>+ 16.000 ASISTENTES</a:t>
            </a:r>
          </a:p>
        </p:txBody>
      </p:sp>
    </p:spTree>
    <p:extLst>
      <p:ext uri="{BB962C8B-B14F-4D97-AF65-F5344CB8AC3E}">
        <p14:creationId xmlns:p14="http://schemas.microsoft.com/office/powerpoint/2010/main" val="3421065656"/>
      </p:ext>
    </p:extLst>
  </p:cSld>
  <p:clrMapOvr>
    <a:masterClrMapping/>
  </p:clrMapOvr>
  <mc:AlternateContent xmlns:mc="http://schemas.openxmlformats.org/markup-compatibility/2006">
    <mc:Choice xmlns:p14="http://schemas.microsoft.com/office/powerpoint/2010/main" Requires="p14">
      <p:transition p14:dur="0" advClick="0" advTm="25000"/>
    </mc:Choice>
    <mc:Fallback>
      <p:transition advClick="0" advTm="2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9DF534D-4A65-4F40-80B6-F1CB2947DC15}"/>
              </a:ext>
            </a:extLst>
          </p:cNvPr>
          <p:cNvPicPr>
            <a:picLocks noChangeAspect="1"/>
          </p:cNvPicPr>
          <p:nvPr/>
        </p:nvPicPr>
        <p:blipFill>
          <a:blip r:embed="rId3">
            <a:alphaModFix amt="10000"/>
          </a:blip>
          <a:stretch>
            <a:fillRect/>
          </a:stretch>
        </p:blipFill>
        <p:spPr>
          <a:xfrm>
            <a:off x="3419889" y="0"/>
            <a:ext cx="5352222" cy="6858000"/>
          </a:xfrm>
          <a:prstGeom prst="rect">
            <a:avLst/>
          </a:prstGeom>
        </p:spPr>
      </p:pic>
      <p:sp>
        <p:nvSpPr>
          <p:cNvPr id="4" name="CuadroTexto 3">
            <a:extLst>
              <a:ext uri="{FF2B5EF4-FFF2-40B4-BE49-F238E27FC236}">
                <a16:creationId xmlns:a16="http://schemas.microsoft.com/office/drawing/2014/main" id="{43F44BAE-D2FC-0B4F-BE00-B01B095B0ADB}"/>
              </a:ext>
            </a:extLst>
          </p:cNvPr>
          <p:cNvSpPr txBox="1"/>
          <p:nvPr/>
        </p:nvSpPr>
        <p:spPr>
          <a:xfrm>
            <a:off x="147031" y="612844"/>
            <a:ext cx="9979912" cy="5632311"/>
          </a:xfrm>
          <a:prstGeom prst="rect">
            <a:avLst/>
          </a:prstGeom>
          <a:noFill/>
        </p:spPr>
        <p:txBody>
          <a:bodyPr wrap="none" rtlCol="0">
            <a:spAutoFit/>
          </a:bodyPr>
          <a:lstStyle/>
          <a:p>
            <a:pPr marL="685800" indent="-68580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36 ENTRADAS (Abril / Diciembre)</a:t>
            </a:r>
          </a:p>
          <a:p>
            <a:pPr marL="685800" indent="-68580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PUBLICACIÓN SEMANAL</a:t>
            </a:r>
          </a:p>
          <a:p>
            <a:pPr marL="685800" indent="-68580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TEMAS CONTINGENTES</a:t>
            </a:r>
          </a:p>
          <a:p>
            <a:pPr marL="685800" indent="-68580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APORTES OLACEFS</a:t>
            </a:r>
          </a:p>
          <a:p>
            <a:pPr marL="685800" indent="-68580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APORTES TERCEROS RELACIONADOS</a:t>
            </a:r>
          </a:p>
        </p:txBody>
      </p:sp>
    </p:spTree>
    <p:extLst>
      <p:ext uri="{BB962C8B-B14F-4D97-AF65-F5344CB8AC3E}">
        <p14:creationId xmlns:p14="http://schemas.microsoft.com/office/powerpoint/2010/main" val="2781463188"/>
      </p:ext>
    </p:extLst>
  </p:cSld>
  <p:clrMapOvr>
    <a:masterClrMapping/>
  </p:clrMapOvr>
  <mc:AlternateContent xmlns:mc="http://schemas.openxmlformats.org/markup-compatibility/2006">
    <mc:Choice xmlns:p14="http://schemas.microsoft.com/office/powerpoint/2010/main" Requires="p14">
      <p:transition p14:dur="0" advClick="0" advTm="19000"/>
    </mc:Choice>
    <mc:Fallback>
      <p:transition advClick="0" advTm="19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hlinkClick r:id="rId3"/>
            <a:extLst>
              <a:ext uri="{FF2B5EF4-FFF2-40B4-BE49-F238E27FC236}">
                <a16:creationId xmlns:a16="http://schemas.microsoft.com/office/drawing/2014/main" id="{200C48EF-ECEE-43E5-A42A-2E706EE28824}"/>
              </a:ext>
            </a:extLst>
          </p:cNvPr>
          <p:cNvPicPr>
            <a:picLocks noChangeAspect="1"/>
          </p:cNvPicPr>
          <p:nvPr/>
        </p:nvPicPr>
        <p:blipFill>
          <a:blip r:embed="rId4"/>
          <a:stretch>
            <a:fillRect/>
          </a:stretch>
        </p:blipFill>
        <p:spPr>
          <a:xfrm>
            <a:off x="0" y="0"/>
            <a:ext cx="12192000" cy="5810300"/>
          </a:xfrm>
          <a:prstGeom prst="rect">
            <a:avLst/>
          </a:prstGeom>
        </p:spPr>
      </p:pic>
      <p:pic>
        <p:nvPicPr>
          <p:cNvPr id="3" name="Imagen 2">
            <a:extLst>
              <a:ext uri="{FF2B5EF4-FFF2-40B4-BE49-F238E27FC236}">
                <a16:creationId xmlns:a16="http://schemas.microsoft.com/office/drawing/2014/main" id="{D1F6C9BC-CE1C-3F41-B97A-8D2EDADDE5AA}"/>
              </a:ext>
            </a:extLst>
          </p:cNvPr>
          <p:cNvPicPr>
            <a:picLocks noChangeAspect="1"/>
          </p:cNvPicPr>
          <p:nvPr/>
        </p:nvPicPr>
        <p:blipFill>
          <a:blip r:embed="rId5"/>
          <a:stretch>
            <a:fillRect/>
          </a:stretch>
        </p:blipFill>
        <p:spPr>
          <a:xfrm>
            <a:off x="7203622" y="5903303"/>
            <a:ext cx="3240000" cy="954697"/>
          </a:xfrm>
          <a:prstGeom prst="rect">
            <a:avLst/>
          </a:prstGeom>
        </p:spPr>
      </p:pic>
      <p:pic>
        <p:nvPicPr>
          <p:cNvPr id="7" name="Imagen 6">
            <a:extLst>
              <a:ext uri="{FF2B5EF4-FFF2-40B4-BE49-F238E27FC236}">
                <a16:creationId xmlns:a16="http://schemas.microsoft.com/office/drawing/2014/main" id="{33338867-EBB6-0843-B94C-8CBE5A8204F6}"/>
              </a:ext>
            </a:extLst>
          </p:cNvPr>
          <p:cNvPicPr>
            <a:picLocks noChangeAspect="1"/>
          </p:cNvPicPr>
          <p:nvPr/>
        </p:nvPicPr>
        <p:blipFill>
          <a:blip r:embed="rId6"/>
          <a:stretch>
            <a:fillRect/>
          </a:stretch>
        </p:blipFill>
        <p:spPr>
          <a:xfrm>
            <a:off x="1166908" y="5875193"/>
            <a:ext cx="2762270" cy="936000"/>
          </a:xfrm>
          <a:prstGeom prst="rect">
            <a:avLst/>
          </a:prstGeom>
        </p:spPr>
      </p:pic>
    </p:spTree>
    <p:extLst>
      <p:ext uri="{BB962C8B-B14F-4D97-AF65-F5344CB8AC3E}">
        <p14:creationId xmlns:p14="http://schemas.microsoft.com/office/powerpoint/2010/main" val="387060838"/>
      </p:ext>
    </p:extLst>
  </p:cSld>
  <p:clrMapOvr>
    <a:masterClrMapping/>
  </p:clrMapOvr>
  <mc:AlternateContent xmlns:mc="http://schemas.openxmlformats.org/markup-compatibility/2006">
    <mc:Choice xmlns:p14="http://schemas.microsoft.com/office/powerpoint/2010/main" Requires="p14">
      <p:transition p14:dur="0" advClick="0" advTm="21000"/>
    </mc:Choice>
    <mc:Fallback>
      <p:transition advClick="0" advTm="2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B886B3B-930C-6E4E-8759-17546E2342AA}"/>
              </a:ext>
            </a:extLst>
          </p:cNvPr>
          <p:cNvPicPr>
            <a:picLocks noChangeAspect="1"/>
          </p:cNvPicPr>
          <p:nvPr/>
        </p:nvPicPr>
        <p:blipFill>
          <a:blip r:embed="rId3">
            <a:alphaModFix amt="11000"/>
          </a:blip>
          <a:stretch>
            <a:fillRect/>
          </a:stretch>
        </p:blipFill>
        <p:spPr>
          <a:xfrm>
            <a:off x="0" y="541669"/>
            <a:ext cx="12192000" cy="5989272"/>
          </a:xfrm>
          <a:prstGeom prst="rect">
            <a:avLst/>
          </a:prstGeom>
        </p:spPr>
      </p:pic>
      <p:sp>
        <p:nvSpPr>
          <p:cNvPr id="3" name="CuadroTexto 2">
            <a:extLst>
              <a:ext uri="{FF2B5EF4-FFF2-40B4-BE49-F238E27FC236}">
                <a16:creationId xmlns:a16="http://schemas.microsoft.com/office/drawing/2014/main" id="{C5C8BAD1-E41F-E647-AC65-73E039500CC1}"/>
              </a:ext>
            </a:extLst>
          </p:cNvPr>
          <p:cNvSpPr txBox="1"/>
          <p:nvPr/>
        </p:nvSpPr>
        <p:spPr>
          <a:xfrm>
            <a:off x="152400" y="1705034"/>
            <a:ext cx="11887200" cy="3662541"/>
          </a:xfrm>
          <a:prstGeom prst="rect">
            <a:avLst/>
          </a:prstGeom>
          <a:noFill/>
        </p:spPr>
        <p:txBody>
          <a:bodyPr wrap="square" rtlCol="0">
            <a:spAutoFit/>
          </a:bodyPr>
          <a:lstStyle/>
          <a:p>
            <a:pPr marL="571500" indent="-571500">
              <a:spcBef>
                <a:spcPts val="3000"/>
              </a:spcBef>
              <a:spcAft>
                <a:spcPts val="3000"/>
              </a:spcAft>
              <a:buClr>
                <a:srgbClr val="13448C"/>
              </a:buClr>
              <a:buFont typeface="Wingdings" pitchFamily="2" charset="2"/>
              <a:buChar char="Ø"/>
            </a:pPr>
            <a:r>
              <a:rPr lang="es-CL" sz="4400" dirty="0">
                <a:solidFill>
                  <a:srgbClr val="007AC4"/>
                </a:solidFill>
                <a:latin typeface="Avenir Roman" panose="02000503020000020003" pitchFamily="2" charset="0"/>
                <a:cs typeface="Arial Narrow" panose="020B0604020202020204" pitchFamily="34" charset="0"/>
              </a:rPr>
              <a:t>TRABAJO CGR 🇨🇱+ CGR 🇨🇷 + GIZ 🇩🇪</a:t>
            </a:r>
          </a:p>
          <a:p>
            <a:pPr marL="571500" indent="-571500">
              <a:spcBef>
                <a:spcPts val="3000"/>
              </a:spcBef>
              <a:spcAft>
                <a:spcPts val="3000"/>
              </a:spcAft>
              <a:buClr>
                <a:srgbClr val="13448C"/>
              </a:buClr>
              <a:buFont typeface="Wingdings" pitchFamily="2" charset="2"/>
              <a:buChar char="Ø"/>
            </a:pPr>
            <a:r>
              <a:rPr lang="es-CL" sz="4400" dirty="0">
                <a:solidFill>
                  <a:srgbClr val="007AC4"/>
                </a:solidFill>
                <a:latin typeface="Avenir Roman" panose="02000503020000020003" pitchFamily="2" charset="0"/>
                <a:cs typeface="Arial Narrow" panose="020B0604020202020204" pitchFamily="34" charset="0"/>
              </a:rPr>
              <a:t>536 PARTICIPANTES</a:t>
            </a:r>
          </a:p>
          <a:p>
            <a:pPr marL="571500" indent="-571500">
              <a:spcBef>
                <a:spcPts val="3000"/>
              </a:spcBef>
              <a:spcAft>
                <a:spcPts val="3000"/>
              </a:spcAft>
              <a:buClr>
                <a:srgbClr val="13448C"/>
              </a:buClr>
              <a:buFont typeface="Wingdings" pitchFamily="2" charset="2"/>
              <a:buChar char="Ø"/>
            </a:pPr>
            <a:r>
              <a:rPr lang="es-CL" sz="4400" dirty="0">
                <a:solidFill>
                  <a:srgbClr val="007AC4"/>
                </a:solidFill>
                <a:latin typeface="Avenir Roman" panose="02000503020000020003" pitchFamily="2" charset="0"/>
                <a:cs typeface="Arial Narrow" panose="020B0604020202020204" pitchFamily="34" charset="0"/>
              </a:rPr>
              <a:t>COMUNICACIÓN EXTERNA DE LAS EFS</a:t>
            </a:r>
          </a:p>
        </p:txBody>
      </p:sp>
    </p:spTree>
    <p:extLst>
      <p:ext uri="{BB962C8B-B14F-4D97-AF65-F5344CB8AC3E}">
        <p14:creationId xmlns:p14="http://schemas.microsoft.com/office/powerpoint/2010/main" val="514460852"/>
      </p:ext>
    </p:extLst>
  </p:cSld>
  <p:clrMapOvr>
    <a:masterClrMapping/>
  </p:clrMapOvr>
  <mc:AlternateContent xmlns:mc="http://schemas.openxmlformats.org/markup-compatibility/2006">
    <mc:Choice xmlns:p14="http://schemas.microsoft.com/office/powerpoint/2010/main" Requires="p14">
      <p:transition p14:dur="0" advClick="0" advTm="22000"/>
    </mc:Choice>
    <mc:Fallback>
      <p:transition advClick="0" advTm="2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7F552CD-52EA-E34A-8F93-1F3189EBCFF8}"/>
              </a:ext>
            </a:extLst>
          </p:cNvPr>
          <p:cNvPicPr>
            <a:picLocks noChangeAspect="1"/>
          </p:cNvPicPr>
          <p:nvPr/>
        </p:nvPicPr>
        <p:blipFill>
          <a:blip r:embed="rId3"/>
          <a:stretch>
            <a:fillRect/>
          </a:stretch>
        </p:blipFill>
        <p:spPr>
          <a:xfrm>
            <a:off x="513348" y="2245586"/>
            <a:ext cx="11245516" cy="2153493"/>
          </a:xfrm>
          <a:prstGeom prst="rect">
            <a:avLst/>
          </a:prstGeom>
        </p:spPr>
      </p:pic>
    </p:spTree>
    <p:extLst>
      <p:ext uri="{BB962C8B-B14F-4D97-AF65-F5344CB8AC3E}">
        <p14:creationId xmlns:p14="http://schemas.microsoft.com/office/powerpoint/2010/main" val="219708232"/>
      </p:ext>
    </p:extLst>
  </p:cSld>
  <p:clrMapOvr>
    <a:masterClrMapping/>
  </p:clrMapOvr>
  <mc:AlternateContent xmlns:mc="http://schemas.openxmlformats.org/markup-compatibility/2006">
    <mc:Choice xmlns:p14="http://schemas.microsoft.com/office/powerpoint/2010/main" Requires="p14">
      <p:transition p14:dur="0" advClick="0" advTm="22000"/>
    </mc:Choice>
    <mc:Fallback>
      <p:transition advClick="0" advTm="2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946643-A4E1-2C41-98E9-7CE2A1278A17}"/>
              </a:ext>
            </a:extLst>
          </p:cNvPr>
          <p:cNvPicPr>
            <a:picLocks noChangeAspect="1"/>
          </p:cNvPicPr>
          <p:nvPr/>
        </p:nvPicPr>
        <p:blipFill>
          <a:blip r:embed="rId3">
            <a:alphaModFix amt="10000"/>
          </a:blip>
          <a:stretch>
            <a:fillRect/>
          </a:stretch>
        </p:blipFill>
        <p:spPr>
          <a:xfrm>
            <a:off x="169850" y="742952"/>
            <a:ext cx="11674851" cy="4970804"/>
          </a:xfrm>
          <a:prstGeom prst="rect">
            <a:avLst/>
          </a:prstGeom>
        </p:spPr>
      </p:pic>
      <p:sp>
        <p:nvSpPr>
          <p:cNvPr id="3" name="CuadroTexto 2">
            <a:extLst>
              <a:ext uri="{FF2B5EF4-FFF2-40B4-BE49-F238E27FC236}">
                <a16:creationId xmlns:a16="http://schemas.microsoft.com/office/drawing/2014/main" id="{8B976839-BE7A-604E-8280-0A52B5674995}"/>
              </a:ext>
            </a:extLst>
          </p:cNvPr>
          <p:cNvSpPr txBox="1"/>
          <p:nvPr/>
        </p:nvSpPr>
        <p:spPr>
          <a:xfrm>
            <a:off x="452751" y="1012362"/>
            <a:ext cx="11513088" cy="4431983"/>
          </a:xfrm>
          <a:prstGeom prst="rect">
            <a:avLst/>
          </a:prstGeom>
          <a:noFill/>
        </p:spPr>
        <p:txBody>
          <a:bodyPr wrap="none" rtlCol="0">
            <a:spAutoFit/>
          </a:bodyPr>
          <a:lstStyle/>
          <a:p>
            <a:pPr marL="285750" indent="-28575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IX CONFERENCIA EUROSAI-OLACEFS</a:t>
            </a:r>
          </a:p>
          <a:p>
            <a:pPr marL="285750" indent="-28575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9 Y 11 DE SEPTIEMBRE DEL 2020</a:t>
            </a:r>
          </a:p>
          <a:p>
            <a:pPr marL="285750" indent="-28575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FORMATO ONLINE</a:t>
            </a:r>
          </a:p>
          <a:p>
            <a:pPr marL="285750" indent="-285750">
              <a:spcBef>
                <a:spcPts val="1800"/>
              </a:spcBef>
              <a:spcAft>
                <a:spcPts val="1800"/>
              </a:spcAft>
              <a:buClr>
                <a:srgbClr val="13448C"/>
              </a:buClr>
              <a:buFont typeface="Wingdings" pitchFamily="2" charset="2"/>
              <a:buChar char="Ø"/>
            </a:pPr>
            <a:r>
              <a:rPr lang="es-CL" sz="4800" dirty="0">
                <a:solidFill>
                  <a:srgbClr val="007AC4"/>
                </a:solidFill>
                <a:latin typeface="Avenir Roman" panose="02000503020000020003" pitchFamily="2" charset="0"/>
                <a:cs typeface="Arial Narrow" panose="020B0604020202020204" pitchFamily="34" charset="0"/>
              </a:rPr>
              <a:t>+ 400 PARTICIPANTES</a:t>
            </a:r>
          </a:p>
        </p:txBody>
      </p:sp>
    </p:spTree>
    <p:extLst>
      <p:ext uri="{BB962C8B-B14F-4D97-AF65-F5344CB8AC3E}">
        <p14:creationId xmlns:p14="http://schemas.microsoft.com/office/powerpoint/2010/main" val="40041450"/>
      </p:ext>
    </p:extLst>
  </p:cSld>
  <p:clrMapOvr>
    <a:masterClrMapping/>
  </p:clrMapOvr>
  <mc:AlternateContent xmlns:mc="http://schemas.openxmlformats.org/markup-compatibility/2006">
    <mc:Choice xmlns:p14="http://schemas.microsoft.com/office/powerpoint/2010/main" Requires="p14">
      <p:transition p14:dur="0" advClick="0" advTm="17000"/>
    </mc:Choice>
    <mc:Fallback>
      <p:transition advClick="0" advTm="1700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521</Words>
  <Application>Microsoft Office PowerPoint</Application>
  <PresentationFormat>Panorámica</PresentationFormat>
  <Paragraphs>54</Paragraphs>
  <Slides>11</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Avenir Roman</vt:lpstr>
      <vt:lpstr>Calibri</vt:lpstr>
      <vt:lpstr>Calibri Light</vt:lpstr>
      <vt:lpstr>Wingdings</vt:lpstr>
      <vt:lpstr>Tema de Office</vt:lpstr>
      <vt:lpstr>LXXII REUNIÓN DEL CONSEJO DIRECTIVO  SECRETARÍA EJECUTIVA  OLACEFS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LXXII REUNIÓN DEL CONSEJO DIRECTIVO  SECRETARÍA EJECUTIVA  OLACEFS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de la Secretaría Ejecutiva 2020</dc:title>
  <dc:creator>Osvaldo Rudloff</dc:creator>
  <cp:lastModifiedBy>Secretaría Ejecutiva</cp:lastModifiedBy>
  <cp:revision>46</cp:revision>
  <dcterms:created xsi:type="dcterms:W3CDTF">2020-10-21T17:06:53Z</dcterms:created>
  <dcterms:modified xsi:type="dcterms:W3CDTF">2021-05-14T03:04:07Z</dcterms:modified>
</cp:coreProperties>
</file>