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1"/>
    <p:restoredTop sz="94672"/>
  </p:normalViewPr>
  <p:slideViewPr>
    <p:cSldViewPr snapToGrid="0">
      <p:cViewPr varScale="1">
        <p:scale>
          <a:sx n="185" d="100"/>
          <a:sy n="185" d="100"/>
        </p:scale>
        <p:origin x="8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C1D6E-3732-F7C8-730A-95B1F6C93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99F19D-BB02-00C0-D7D7-F67B364DA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E55618-0947-7EE6-AC38-ECC04344D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6E65A9-31AC-D741-8388-C052D9F3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6B7C54-9631-9993-01CF-96781C08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9260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71910-3DF7-0336-49E9-90E59389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93FC26-6C49-9821-0E24-B9F6F7B8F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834909-5A84-1A71-F862-EF19A48EF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0FF722-E3B2-3E44-3819-30156B972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55F62F-CD92-98FA-7724-FD8ED079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700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BC45C8-CD13-478C-C133-78C8D6517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DEC2A6-007A-34BC-C9C4-BDE0C983E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328A1E-7824-3EF3-4B18-FFD2110F2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C1BFC1-46C1-B38D-00ED-CC01D64F0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2E3E1E-A305-2382-B27F-F8813BE4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922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254E7-994A-7C7A-8FFC-70C665B32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1F687E-104F-73E9-39BC-7E9A8E6FA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C617C7-40F0-63C7-D693-6DC30EAB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1F9E07-15E7-1344-486B-426F6D70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D3D315-444A-8DD5-D2A9-349B9404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61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7589F-1B29-A755-4FD4-85E8A5FE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AE4882-90C8-AD59-BE0F-A7C7176B2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25F17A-6C27-571B-BFD4-7D958B77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22465-1493-E43D-0FB3-5B09D588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AA848-7625-6A67-3152-DE231756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278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EB693-1B96-8162-5E8B-EB4A31DC9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2BF06E-2ED6-2C96-E771-FF0D8D7CB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00D01-58AC-6B26-D34C-5BAFE547A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AC50F9-9D52-A0E8-9BF7-8B1AABC2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0D195A-76D6-71E8-934D-6FF15A7B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1D5DE3-C5FB-E3CB-427C-803E0D455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5325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CECC3-6B5D-F812-1A50-13E39D6C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366667-9B95-95C6-158F-C6CD2930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C9D0C2-1825-1F9C-51A5-69D8979C7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5E1DB5-5209-5D88-949E-81CDC30CA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F3378E-A037-EB50-254F-D9122F196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C3DE1DA-0CA9-4E96-7F38-6C6139176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3E60993-8E18-AC83-68F0-3F45BD7D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F58CE9-596F-438F-9BF6-9A74F5CA1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734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AA423-654A-FAA2-629E-5EDD9ED4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C80F1E-E2F0-72F6-048C-6F952FD75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323C269-2668-A67A-E5B6-FDD7B10CC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D74153-8AD7-78E8-AD7F-EE7DFD24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959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8DB5C0-AE37-6A26-FC65-08575C88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C9EBF18-0E7D-2C8C-EBF5-221D9BF5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72647C-30E3-E3AC-1E3E-1245902A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674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DA934-FE52-9395-BA36-BABC4F2AA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AB8715-BB87-F5B3-9D25-8BA353223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76B41B-9FCF-443A-B666-58E02873B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9AAFE5-6494-3CE4-93CB-F2A120C3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232B28-E52B-DFF7-0861-85866A8B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40AFFF-7D02-34DE-34CE-4AAA6A6E7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29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0B673-89B4-F4C2-84C1-E4F1B3C89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2AF84B1-C6B6-7DF5-C685-CD35E840E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0AB163-5177-4DDB-1BA6-0A779DB7E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5368A5-B358-A0AB-2B37-D84E1DF6A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C96C99-7947-8D90-D1AB-774B0B0D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37791F-004E-7042-C2D9-EA8B40FE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840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8E8CE8-5718-9D28-FE6D-685D6EC2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319537-9823-7A2E-BA15-106D4D71D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945100-9EF6-79DB-7D57-05B417122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C9D2F-EB29-4E47-8612-9752626749C9}" type="datetimeFigureOut">
              <a:rPr lang="es-ES_tradnl" smtClean="0"/>
              <a:t>11/10/24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153124-D889-30A5-267B-477958146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3D78FA-93CC-2119-71C1-E2498DE3C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0A34C-E8D3-9742-8D82-9D7C617FE32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693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49B50BD-B69D-15F8-FEBE-78FAFA0CD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73" y="294594"/>
            <a:ext cx="3013710" cy="115252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A2CB026D-4674-A24A-DC52-DE4976566BE6}"/>
              </a:ext>
            </a:extLst>
          </p:cNvPr>
          <p:cNvGrpSpPr/>
          <p:nvPr/>
        </p:nvGrpSpPr>
        <p:grpSpPr>
          <a:xfrm>
            <a:off x="3586026" y="740228"/>
            <a:ext cx="4121151" cy="186144"/>
            <a:chOff x="0" y="-4631"/>
            <a:chExt cx="6869166" cy="31070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2AD2E3AE-4B2F-D99B-EFF3-16430E9DA6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9" t="42961" r="1600" b="34812"/>
            <a:stretch/>
          </p:blipFill>
          <p:spPr bwMode="auto">
            <a:xfrm>
              <a:off x="0" y="0"/>
              <a:ext cx="3466465" cy="306070"/>
            </a:xfrm>
            <a:prstGeom prst="rect">
              <a:avLst/>
            </a:prstGeom>
            <a:grp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6912A902-7D50-6C16-5E94-ADAE3FF085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42961" r="1600" b="34812"/>
            <a:stretch/>
          </p:blipFill>
          <p:spPr bwMode="auto">
            <a:xfrm>
              <a:off x="3466769" y="-4631"/>
              <a:ext cx="3402397" cy="310701"/>
            </a:xfrm>
            <a:prstGeom prst="rect">
              <a:avLst/>
            </a:prstGeom>
            <a:grp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6BF118CD-78A2-3DD1-0E07-2D397F5A91F0}"/>
              </a:ext>
            </a:extLst>
          </p:cNvPr>
          <p:cNvGrpSpPr/>
          <p:nvPr/>
        </p:nvGrpSpPr>
        <p:grpSpPr>
          <a:xfrm>
            <a:off x="7701774" y="740228"/>
            <a:ext cx="4121151" cy="186144"/>
            <a:chOff x="0" y="-4631"/>
            <a:chExt cx="6869166" cy="31070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31763B36-1098-2029-FD79-14F6054B57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9" t="42961" r="1600" b="34812"/>
            <a:stretch/>
          </p:blipFill>
          <p:spPr bwMode="auto">
            <a:xfrm>
              <a:off x="0" y="0"/>
              <a:ext cx="3466465" cy="306070"/>
            </a:xfrm>
            <a:prstGeom prst="rect">
              <a:avLst/>
            </a:prstGeom>
            <a:grp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323B1051-65AE-2976-1FD3-FFA765E3C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42961" r="1600" b="34812"/>
            <a:stretch/>
          </p:blipFill>
          <p:spPr bwMode="auto">
            <a:xfrm>
              <a:off x="3466769" y="-4631"/>
              <a:ext cx="3402397" cy="310701"/>
            </a:xfrm>
            <a:prstGeom prst="rect">
              <a:avLst/>
            </a:prstGeom>
            <a:grp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A48F254-21C9-92C9-2976-707D6B6B275C}"/>
              </a:ext>
            </a:extLst>
          </p:cNvPr>
          <p:cNvSpPr/>
          <p:nvPr/>
        </p:nvSpPr>
        <p:spPr>
          <a:xfrm>
            <a:off x="0" y="6411686"/>
            <a:ext cx="12192000" cy="4463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A461C46-D643-44E9-4FAC-2A030A5FE360}"/>
              </a:ext>
            </a:extLst>
          </p:cNvPr>
          <p:cNvSpPr txBox="1"/>
          <p:nvPr/>
        </p:nvSpPr>
        <p:spPr>
          <a:xfrm>
            <a:off x="9781477" y="6469743"/>
            <a:ext cx="24139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400" dirty="0">
                <a:solidFill>
                  <a:schemeClr val="bg1"/>
                </a:solidFill>
              </a:rPr>
              <a:t>Panamá, octubre 2024</a:t>
            </a:r>
          </a:p>
        </p:txBody>
      </p:sp>
    </p:spTree>
    <p:extLst>
      <p:ext uri="{BB962C8B-B14F-4D97-AF65-F5344CB8AC3E}">
        <p14:creationId xmlns:p14="http://schemas.microsoft.com/office/powerpoint/2010/main" val="67779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</Words>
  <Application>Microsoft Macintosh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2024-10-10T18:29:44Z</dcterms:created>
  <dcterms:modified xsi:type="dcterms:W3CDTF">2024-10-11T18:19:52Z</dcterms:modified>
</cp:coreProperties>
</file>